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42"/>
  </p:notesMasterIdLst>
  <p:handoutMasterIdLst>
    <p:handoutMasterId r:id="rId43"/>
  </p:handoutMasterIdLst>
  <p:sldIdLst>
    <p:sldId id="269" r:id="rId2"/>
    <p:sldId id="1482" r:id="rId3"/>
    <p:sldId id="1466" r:id="rId4"/>
    <p:sldId id="1487" r:id="rId5"/>
    <p:sldId id="1495" r:id="rId6"/>
    <p:sldId id="1468" r:id="rId7"/>
    <p:sldId id="1496" r:id="rId8"/>
    <p:sldId id="1499" r:id="rId9"/>
    <p:sldId id="1497" r:id="rId10"/>
    <p:sldId id="1498" r:id="rId11"/>
    <p:sldId id="1536" r:id="rId12"/>
    <p:sldId id="1500" r:id="rId13"/>
    <p:sldId id="1470" r:id="rId14"/>
    <p:sldId id="1501" r:id="rId15"/>
    <p:sldId id="1502" r:id="rId16"/>
    <p:sldId id="1537" r:id="rId17"/>
    <p:sldId id="1544" r:id="rId18"/>
    <p:sldId id="1490" r:id="rId19"/>
    <p:sldId id="1518" r:id="rId20"/>
    <p:sldId id="1519" r:id="rId21"/>
    <p:sldId id="1551" r:id="rId22"/>
    <p:sldId id="1515" r:id="rId23"/>
    <p:sldId id="1516" r:id="rId24"/>
    <p:sldId id="1517" r:id="rId25"/>
    <p:sldId id="1547" r:id="rId26"/>
    <p:sldId id="1521" r:id="rId27"/>
    <p:sldId id="1550" r:id="rId28"/>
    <p:sldId id="1461" r:id="rId29"/>
    <p:sldId id="1539" r:id="rId30"/>
    <p:sldId id="1524" r:id="rId31"/>
    <p:sldId id="1525" r:id="rId32"/>
    <p:sldId id="1526" r:id="rId33"/>
    <p:sldId id="1527" r:id="rId34"/>
    <p:sldId id="1538" r:id="rId35"/>
    <p:sldId id="1528" r:id="rId36"/>
    <p:sldId id="1534" r:id="rId37"/>
    <p:sldId id="1529" r:id="rId38"/>
    <p:sldId id="1531" r:id="rId39"/>
    <p:sldId id="1548" r:id="rId40"/>
    <p:sldId id="1486" r:id="rId41"/>
  </p:sldIdLst>
  <p:sldSz cx="9144000" cy="5143500" type="screen16x9"/>
  <p:notesSz cx="6858000" cy="9144000"/>
  <p:defaultText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3" pos="5602" userDrawn="1">
          <p15:clr>
            <a:srgbClr val="A4A3A4"/>
          </p15:clr>
        </p15:guide>
        <p15:guide id="4" orient="horz" pos="577" userDrawn="1">
          <p15:clr>
            <a:srgbClr val="A4A3A4"/>
          </p15:clr>
        </p15:guide>
        <p15:guide id="5" orient="horz" pos="2981" userDrawn="1">
          <p15:clr>
            <a:srgbClr val="A4A3A4"/>
          </p15:clr>
        </p15:guide>
        <p15:guide id="6" pos="15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44B00"/>
    <a:srgbClr val="922D00"/>
    <a:srgbClr val="FF9B57"/>
    <a:srgbClr val="F96200"/>
    <a:srgbClr val="FF924F"/>
    <a:srgbClr val="ED1100"/>
    <a:srgbClr val="FFC197"/>
    <a:srgbClr val="F96000"/>
    <a:srgbClr val="601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94" autoAdjust="0"/>
    <p:restoredTop sz="93873" autoAdjust="0"/>
  </p:normalViewPr>
  <p:slideViewPr>
    <p:cSldViewPr snapToGrid="0">
      <p:cViewPr varScale="1">
        <p:scale>
          <a:sx n="104" d="100"/>
          <a:sy n="104" d="100"/>
        </p:scale>
        <p:origin x="1042" y="72"/>
      </p:cViewPr>
      <p:guideLst>
        <p:guide orient="horz" pos="1620"/>
        <p:guide pos="2880"/>
        <p:guide pos="5602"/>
        <p:guide orient="horz" pos="577"/>
        <p:guide orient="horz" pos="2981"/>
        <p:guide pos="158"/>
      </p:guideLst>
    </p:cSldViewPr>
  </p:slideViewPr>
  <p:outlineViewPr>
    <p:cViewPr>
      <p:scale>
        <a:sx n="33" d="100"/>
        <a:sy n="33" d="100"/>
      </p:scale>
      <p:origin x="0" y="0"/>
    </p:cViewPr>
  </p:outlineViewPr>
  <p:notesTextViewPr>
    <p:cViewPr>
      <p:scale>
        <a:sx n="3" d="2"/>
        <a:sy n="3" d="2"/>
      </p:scale>
      <p:origin x="0" y="0"/>
    </p:cViewPr>
  </p:notesTextViewPr>
  <p:sorterViewPr>
    <p:cViewPr>
      <p:scale>
        <a:sx n="130" d="100"/>
        <a:sy n="130" d="100"/>
      </p:scale>
      <p:origin x="0" y="0"/>
    </p:cViewPr>
  </p:sorterViewPr>
  <p:notesViewPr>
    <p:cSldViewPr snapToGrid="0">
      <p:cViewPr>
        <p:scale>
          <a:sx n="75" d="100"/>
          <a:sy n="75" d="100"/>
        </p:scale>
        <p:origin x="3036" y="33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 Vigneshwaran" userId="361f7be8-1fbb-40bb-9ca9-63070c125a19" providerId="ADAL" clId="{BC9E1EF6-A61F-4A29-B807-924D1D86A820}"/>
    <pc:docChg chg="undo custSel addSld delSld modSld">
      <pc:chgData name="C, Vigneshwaran" userId="361f7be8-1fbb-40bb-9ca9-63070c125a19" providerId="ADAL" clId="{BC9E1EF6-A61F-4A29-B807-924D1D86A820}" dt="2023-02-21T13:24:27.086" v="2974" actId="6549"/>
      <pc:docMkLst>
        <pc:docMk/>
      </pc:docMkLst>
      <pc:sldChg chg="addSp modSp mod">
        <pc:chgData name="C, Vigneshwaran" userId="361f7be8-1fbb-40bb-9ca9-63070c125a19" providerId="ADAL" clId="{BC9E1EF6-A61F-4A29-B807-924D1D86A820}" dt="2023-02-21T04:04:55.460" v="1096" actId="255"/>
        <pc:sldMkLst>
          <pc:docMk/>
          <pc:sldMk cId="2632562535" sldId="1461"/>
        </pc:sldMkLst>
        <pc:spChg chg="add mod">
          <ac:chgData name="C, Vigneshwaran" userId="361f7be8-1fbb-40bb-9ca9-63070c125a19" providerId="ADAL" clId="{BC9E1EF6-A61F-4A29-B807-924D1D86A820}" dt="2023-02-21T04:04:27.928" v="1095"/>
          <ac:spMkLst>
            <pc:docMk/>
            <pc:sldMk cId="2632562535" sldId="1461"/>
            <ac:spMk id="3" creationId="{16B0C2A7-BC23-C259-FF82-E14BECA33A50}"/>
          </ac:spMkLst>
        </pc:spChg>
        <pc:spChg chg="add mod">
          <ac:chgData name="C, Vigneshwaran" userId="361f7be8-1fbb-40bb-9ca9-63070c125a19" providerId="ADAL" clId="{BC9E1EF6-A61F-4A29-B807-924D1D86A820}" dt="2023-02-21T04:04:27.928" v="1095"/>
          <ac:spMkLst>
            <pc:docMk/>
            <pc:sldMk cId="2632562535" sldId="1461"/>
            <ac:spMk id="4" creationId="{777A0C6D-C44A-051A-9EA0-81EC8630816E}"/>
          </ac:spMkLst>
        </pc:spChg>
        <pc:spChg chg="add mod">
          <ac:chgData name="C, Vigneshwaran" userId="361f7be8-1fbb-40bb-9ca9-63070c125a19" providerId="ADAL" clId="{BC9E1EF6-A61F-4A29-B807-924D1D86A820}" dt="2023-02-21T04:04:27.928" v="1095"/>
          <ac:spMkLst>
            <pc:docMk/>
            <pc:sldMk cId="2632562535" sldId="1461"/>
            <ac:spMk id="6" creationId="{48C2C27D-7710-413E-D5BD-2ED59B43C6E4}"/>
          </ac:spMkLst>
        </pc:spChg>
        <pc:spChg chg="mod">
          <ac:chgData name="C, Vigneshwaran" userId="361f7be8-1fbb-40bb-9ca9-63070c125a19" providerId="ADAL" clId="{BC9E1EF6-A61F-4A29-B807-924D1D86A820}" dt="2023-02-21T04:04:55.460" v="1096" actId="255"/>
          <ac:spMkLst>
            <pc:docMk/>
            <pc:sldMk cId="2632562535" sldId="1461"/>
            <ac:spMk id="8" creationId="{653CF29B-786E-4758-B905-F902F40873A8}"/>
          </ac:spMkLst>
        </pc:spChg>
        <pc:cxnChg chg="add mod">
          <ac:chgData name="C, Vigneshwaran" userId="361f7be8-1fbb-40bb-9ca9-63070c125a19" providerId="ADAL" clId="{BC9E1EF6-A61F-4A29-B807-924D1D86A820}" dt="2023-02-21T04:04:27.928" v="1095"/>
          <ac:cxnSpMkLst>
            <pc:docMk/>
            <pc:sldMk cId="2632562535" sldId="1461"/>
            <ac:cxnSpMk id="7" creationId="{691BAFDA-695B-9837-9A02-2B5CC4F353B1}"/>
          </ac:cxnSpMkLst>
        </pc:cxnChg>
        <pc:cxnChg chg="add mod">
          <ac:chgData name="C, Vigneshwaran" userId="361f7be8-1fbb-40bb-9ca9-63070c125a19" providerId="ADAL" clId="{BC9E1EF6-A61F-4A29-B807-924D1D86A820}" dt="2023-02-21T04:04:27.928" v="1095"/>
          <ac:cxnSpMkLst>
            <pc:docMk/>
            <pc:sldMk cId="2632562535" sldId="1461"/>
            <ac:cxnSpMk id="9" creationId="{C9A8CF3F-FEE8-247C-E6BD-AE4FD19C3CEC}"/>
          </ac:cxnSpMkLst>
        </pc:cxnChg>
        <pc:cxnChg chg="add mod">
          <ac:chgData name="C, Vigneshwaran" userId="361f7be8-1fbb-40bb-9ca9-63070c125a19" providerId="ADAL" clId="{BC9E1EF6-A61F-4A29-B807-924D1D86A820}" dt="2023-02-21T04:04:27.928" v="1095"/>
          <ac:cxnSpMkLst>
            <pc:docMk/>
            <pc:sldMk cId="2632562535" sldId="1461"/>
            <ac:cxnSpMk id="10" creationId="{4C490176-C7FF-0137-1684-09C4AA70C2E0}"/>
          </ac:cxnSpMkLst>
        </pc:cxnChg>
      </pc:sldChg>
      <pc:sldChg chg="modSp mod">
        <pc:chgData name="C, Vigneshwaran" userId="361f7be8-1fbb-40bb-9ca9-63070c125a19" providerId="ADAL" clId="{BC9E1EF6-A61F-4A29-B807-924D1D86A820}" dt="2023-02-21T06:56:11.468" v="2248" actId="6549"/>
        <pc:sldMkLst>
          <pc:docMk/>
          <pc:sldMk cId="1824970301" sldId="1466"/>
        </pc:sldMkLst>
        <pc:spChg chg="mod">
          <ac:chgData name="C, Vigneshwaran" userId="361f7be8-1fbb-40bb-9ca9-63070c125a19" providerId="ADAL" clId="{BC9E1EF6-A61F-4A29-B807-924D1D86A820}" dt="2023-02-21T06:56:11.468" v="2248" actId="6549"/>
          <ac:spMkLst>
            <pc:docMk/>
            <pc:sldMk cId="1824970301" sldId="1466"/>
            <ac:spMk id="8" creationId="{653CF29B-786E-4758-B905-F902F40873A8}"/>
          </ac:spMkLst>
        </pc:spChg>
      </pc:sldChg>
      <pc:sldChg chg="modSp mod">
        <pc:chgData name="C, Vigneshwaran" userId="361f7be8-1fbb-40bb-9ca9-63070c125a19" providerId="ADAL" clId="{BC9E1EF6-A61F-4A29-B807-924D1D86A820}" dt="2023-02-21T04:55:25.470" v="1662" actId="15"/>
        <pc:sldMkLst>
          <pc:docMk/>
          <pc:sldMk cId="808085214" sldId="1468"/>
        </pc:sldMkLst>
        <pc:spChg chg="mod">
          <ac:chgData name="C, Vigneshwaran" userId="361f7be8-1fbb-40bb-9ca9-63070c125a19" providerId="ADAL" clId="{BC9E1EF6-A61F-4A29-B807-924D1D86A820}" dt="2023-02-21T04:55:25.470" v="1662" actId="15"/>
          <ac:spMkLst>
            <pc:docMk/>
            <pc:sldMk cId="808085214" sldId="1468"/>
            <ac:spMk id="8" creationId="{653CF29B-786E-4758-B905-F902F40873A8}"/>
          </ac:spMkLst>
        </pc:spChg>
      </pc:sldChg>
      <pc:sldChg chg="addSp delSp modSp mod">
        <pc:chgData name="C, Vigneshwaran" userId="361f7be8-1fbb-40bb-9ca9-63070c125a19" providerId="ADAL" clId="{BC9E1EF6-A61F-4A29-B807-924D1D86A820}" dt="2023-02-21T03:59:10.938" v="1066" actId="1076"/>
        <pc:sldMkLst>
          <pc:docMk/>
          <pc:sldMk cId="3309335680" sldId="1470"/>
        </pc:sldMkLst>
        <pc:spChg chg="add mod">
          <ac:chgData name="C, Vigneshwaran" userId="361f7be8-1fbb-40bb-9ca9-63070c125a19" providerId="ADAL" clId="{BC9E1EF6-A61F-4A29-B807-924D1D86A820}" dt="2023-02-21T03:59:01.440" v="1064"/>
          <ac:spMkLst>
            <pc:docMk/>
            <pc:sldMk cId="3309335680" sldId="1470"/>
            <ac:spMk id="2" creationId="{1942ABBB-D8DC-36C7-6D8F-9ADCF78CA426}"/>
          </ac:spMkLst>
        </pc:spChg>
        <pc:spChg chg="add mod">
          <ac:chgData name="C, Vigneshwaran" userId="361f7be8-1fbb-40bb-9ca9-63070c125a19" providerId="ADAL" clId="{BC9E1EF6-A61F-4A29-B807-924D1D86A820}" dt="2023-02-21T03:59:10.938" v="1066" actId="1076"/>
          <ac:spMkLst>
            <pc:docMk/>
            <pc:sldMk cId="3309335680" sldId="1470"/>
            <ac:spMk id="6" creationId="{C298E34A-FB67-AED8-B57E-C81EB55B0B57}"/>
          </ac:spMkLst>
        </pc:spChg>
        <pc:spChg chg="mod">
          <ac:chgData name="C, Vigneshwaran" userId="361f7be8-1fbb-40bb-9ca9-63070c125a19" providerId="ADAL" clId="{BC9E1EF6-A61F-4A29-B807-924D1D86A820}" dt="2023-02-21T02:50:55.602" v="12" actId="2711"/>
          <ac:spMkLst>
            <pc:docMk/>
            <pc:sldMk cId="3309335680" sldId="1470"/>
            <ac:spMk id="8" creationId="{653CF29B-786E-4758-B905-F902F40873A8}"/>
          </ac:spMkLst>
        </pc:spChg>
        <pc:picChg chg="del">
          <ac:chgData name="C, Vigneshwaran" userId="361f7be8-1fbb-40bb-9ca9-63070c125a19" providerId="ADAL" clId="{BC9E1EF6-A61F-4A29-B807-924D1D86A820}" dt="2023-02-21T03:58:41.191" v="1062" actId="478"/>
          <ac:picMkLst>
            <pc:docMk/>
            <pc:sldMk cId="3309335680" sldId="1470"/>
            <ac:picMk id="3" creationId="{8F375234-B68F-A397-9AFC-9A73DFE7C86F}"/>
          </ac:picMkLst>
        </pc:picChg>
      </pc:sldChg>
      <pc:sldChg chg="modSp">
        <pc:chgData name="C, Vigneshwaran" userId="361f7be8-1fbb-40bb-9ca9-63070c125a19" providerId="ADAL" clId="{BC9E1EF6-A61F-4A29-B807-924D1D86A820}" dt="2023-02-21T02:55:14.956" v="66" actId="2711"/>
        <pc:sldMkLst>
          <pc:docMk/>
          <pc:sldMk cId="700385411" sldId="1486"/>
        </pc:sldMkLst>
        <pc:spChg chg="mod">
          <ac:chgData name="C, Vigneshwaran" userId="361f7be8-1fbb-40bb-9ca9-63070c125a19" providerId="ADAL" clId="{BC9E1EF6-A61F-4A29-B807-924D1D86A820}" dt="2023-02-21T02:55:14.956" v="66" actId="2711"/>
          <ac:spMkLst>
            <pc:docMk/>
            <pc:sldMk cId="700385411" sldId="1486"/>
            <ac:spMk id="4" creationId="{253AE61A-E8CD-422A-8C59-B1284FF90B90}"/>
          </ac:spMkLst>
        </pc:spChg>
        <pc:spChg chg="mod">
          <ac:chgData name="C, Vigneshwaran" userId="361f7be8-1fbb-40bb-9ca9-63070c125a19" providerId="ADAL" clId="{BC9E1EF6-A61F-4A29-B807-924D1D86A820}" dt="2023-02-21T02:55:14.956" v="66" actId="2711"/>
          <ac:spMkLst>
            <pc:docMk/>
            <pc:sldMk cId="700385411" sldId="1486"/>
            <ac:spMk id="5" creationId="{EB3C7E4C-B190-4021-8BFC-FABD44F78E7C}"/>
          </ac:spMkLst>
        </pc:spChg>
        <pc:spChg chg="mod">
          <ac:chgData name="C, Vigneshwaran" userId="361f7be8-1fbb-40bb-9ca9-63070c125a19" providerId="ADAL" clId="{BC9E1EF6-A61F-4A29-B807-924D1D86A820}" dt="2023-02-21T02:55:14.956" v="66" actId="2711"/>
          <ac:spMkLst>
            <pc:docMk/>
            <pc:sldMk cId="700385411" sldId="1486"/>
            <ac:spMk id="7" creationId="{A490B7C9-72AE-499B-9506-80D106F41CD6}"/>
          </ac:spMkLst>
        </pc:spChg>
      </pc:sldChg>
      <pc:sldChg chg="modSp mod">
        <pc:chgData name="C, Vigneshwaran" userId="361f7be8-1fbb-40bb-9ca9-63070c125a19" providerId="ADAL" clId="{BC9E1EF6-A61F-4A29-B807-924D1D86A820}" dt="2023-02-21T02:49:27.854" v="0" actId="2711"/>
        <pc:sldMkLst>
          <pc:docMk/>
          <pc:sldMk cId="1861229559" sldId="1487"/>
        </pc:sldMkLst>
        <pc:spChg chg="mod">
          <ac:chgData name="C, Vigneshwaran" userId="361f7be8-1fbb-40bb-9ca9-63070c125a19" providerId="ADAL" clId="{BC9E1EF6-A61F-4A29-B807-924D1D86A820}" dt="2023-02-21T02:49:27.854" v="0" actId="2711"/>
          <ac:spMkLst>
            <pc:docMk/>
            <pc:sldMk cId="1861229559" sldId="1487"/>
            <ac:spMk id="8" creationId="{653CF29B-786E-4758-B905-F902F40873A8}"/>
          </ac:spMkLst>
        </pc:spChg>
      </pc:sldChg>
      <pc:sldChg chg="modSp mod">
        <pc:chgData name="C, Vigneshwaran" userId="361f7be8-1fbb-40bb-9ca9-63070c125a19" providerId="ADAL" clId="{BC9E1EF6-A61F-4A29-B807-924D1D86A820}" dt="2023-02-21T09:42:13.920" v="2324" actId="20577"/>
        <pc:sldMkLst>
          <pc:docMk/>
          <pc:sldMk cId="1761316535" sldId="1490"/>
        </pc:sldMkLst>
        <pc:spChg chg="mod">
          <ac:chgData name="C, Vigneshwaran" userId="361f7be8-1fbb-40bb-9ca9-63070c125a19" providerId="ADAL" clId="{BC9E1EF6-A61F-4A29-B807-924D1D86A820}" dt="2023-02-21T09:42:13.920" v="2324" actId="20577"/>
          <ac:spMkLst>
            <pc:docMk/>
            <pc:sldMk cId="1761316535" sldId="1490"/>
            <ac:spMk id="3" creationId="{B28E0816-D5CE-AA54-3EFD-BE64F071EFB2}"/>
          </ac:spMkLst>
        </pc:spChg>
      </pc:sldChg>
      <pc:sldChg chg="addSp delSp modSp mod">
        <pc:chgData name="C, Vigneshwaran" userId="361f7be8-1fbb-40bb-9ca9-63070c125a19" providerId="ADAL" clId="{BC9E1EF6-A61F-4A29-B807-924D1D86A820}" dt="2023-02-21T06:55:15.043" v="2243" actId="207"/>
        <pc:sldMkLst>
          <pc:docMk/>
          <pc:sldMk cId="3417097170" sldId="1495"/>
        </pc:sldMkLst>
        <pc:spChg chg="del">
          <ac:chgData name="C, Vigneshwaran" userId="361f7be8-1fbb-40bb-9ca9-63070c125a19" providerId="ADAL" clId="{BC9E1EF6-A61F-4A29-B807-924D1D86A820}" dt="2023-02-21T04:31:52.214" v="1331" actId="478"/>
          <ac:spMkLst>
            <pc:docMk/>
            <pc:sldMk cId="3417097170" sldId="1495"/>
            <ac:spMk id="2" creationId="{E55277A6-23BC-F75E-5B09-0B5EF659F74F}"/>
          </ac:spMkLst>
        </pc:spChg>
        <pc:spChg chg="del">
          <ac:chgData name="C, Vigneshwaran" userId="361f7be8-1fbb-40bb-9ca9-63070c125a19" providerId="ADAL" clId="{BC9E1EF6-A61F-4A29-B807-924D1D86A820}" dt="2023-02-21T04:32:54.396" v="1358" actId="478"/>
          <ac:spMkLst>
            <pc:docMk/>
            <pc:sldMk cId="3417097170" sldId="1495"/>
            <ac:spMk id="4" creationId="{6A3317F0-CFEA-7716-10C8-9FAA659F33E1}"/>
          </ac:spMkLst>
        </pc:spChg>
        <pc:spChg chg="del">
          <ac:chgData name="C, Vigneshwaran" userId="361f7be8-1fbb-40bb-9ca9-63070c125a19" providerId="ADAL" clId="{BC9E1EF6-A61F-4A29-B807-924D1D86A820}" dt="2023-02-21T04:31:55.241" v="1332" actId="478"/>
          <ac:spMkLst>
            <pc:docMk/>
            <pc:sldMk cId="3417097170" sldId="1495"/>
            <ac:spMk id="9" creationId="{B638A93E-E055-A53D-5882-CE9A21AA97A8}"/>
          </ac:spMkLst>
        </pc:spChg>
        <pc:spChg chg="del">
          <ac:chgData name="C, Vigneshwaran" userId="361f7be8-1fbb-40bb-9ca9-63070c125a19" providerId="ADAL" clId="{BC9E1EF6-A61F-4A29-B807-924D1D86A820}" dt="2023-02-21T04:32:52.205" v="1357" actId="478"/>
          <ac:spMkLst>
            <pc:docMk/>
            <pc:sldMk cId="3417097170" sldId="1495"/>
            <ac:spMk id="10" creationId="{44CE43EA-1849-9B88-3844-4114C8563831}"/>
          </ac:spMkLst>
        </pc:spChg>
        <pc:spChg chg="del">
          <ac:chgData name="C, Vigneshwaran" userId="361f7be8-1fbb-40bb-9ca9-63070c125a19" providerId="ADAL" clId="{BC9E1EF6-A61F-4A29-B807-924D1D86A820}" dt="2023-02-21T04:34:30.818" v="1384" actId="478"/>
          <ac:spMkLst>
            <pc:docMk/>
            <pc:sldMk cId="3417097170" sldId="1495"/>
            <ac:spMk id="11" creationId="{8FE953EB-DC08-B9B2-E02E-1A9E89D09999}"/>
          </ac:spMkLst>
        </pc:spChg>
        <pc:spChg chg="del">
          <ac:chgData name="C, Vigneshwaran" userId="361f7be8-1fbb-40bb-9ca9-63070c125a19" providerId="ADAL" clId="{BC9E1EF6-A61F-4A29-B807-924D1D86A820}" dt="2023-02-21T04:36:36.744" v="1433" actId="478"/>
          <ac:spMkLst>
            <pc:docMk/>
            <pc:sldMk cId="3417097170" sldId="1495"/>
            <ac:spMk id="12" creationId="{5A67DD98-44D3-32F1-71C4-6B42C7A866FF}"/>
          </ac:spMkLst>
        </pc:spChg>
        <pc:spChg chg="add mod ord">
          <ac:chgData name="C, Vigneshwaran" userId="361f7be8-1fbb-40bb-9ca9-63070c125a19" providerId="ADAL" clId="{BC9E1EF6-A61F-4A29-B807-924D1D86A820}" dt="2023-02-21T06:55:12.444" v="2241" actId="208"/>
          <ac:spMkLst>
            <pc:docMk/>
            <pc:sldMk cId="3417097170" sldId="1495"/>
            <ac:spMk id="14" creationId="{B3EFCCB8-5622-33D7-ED54-6748631ADFCF}"/>
          </ac:spMkLst>
        </pc:spChg>
        <pc:spChg chg="add mod ord">
          <ac:chgData name="C, Vigneshwaran" userId="361f7be8-1fbb-40bb-9ca9-63070c125a19" providerId="ADAL" clId="{BC9E1EF6-A61F-4A29-B807-924D1D86A820}" dt="2023-02-21T06:55:15.043" v="2243" actId="207"/>
          <ac:spMkLst>
            <pc:docMk/>
            <pc:sldMk cId="3417097170" sldId="1495"/>
            <ac:spMk id="16" creationId="{B87B1425-D3A2-D7D9-7ED4-E70ECAD6CD06}"/>
          </ac:spMkLst>
        </pc:spChg>
        <pc:spChg chg="mod">
          <ac:chgData name="C, Vigneshwaran" userId="361f7be8-1fbb-40bb-9ca9-63070c125a19" providerId="ADAL" clId="{BC9E1EF6-A61F-4A29-B807-924D1D86A820}" dt="2023-02-21T04:53:18.922" v="1644" actId="14100"/>
          <ac:spMkLst>
            <pc:docMk/>
            <pc:sldMk cId="3417097170" sldId="1495"/>
            <ac:spMk id="17" creationId="{EFD06E3D-BB7C-E41E-1F74-CB8C4FD8219E}"/>
          </ac:spMkLst>
        </pc:spChg>
        <pc:spChg chg="add mod">
          <ac:chgData name="C, Vigneshwaran" userId="361f7be8-1fbb-40bb-9ca9-63070c125a19" providerId="ADAL" clId="{BC9E1EF6-A61F-4A29-B807-924D1D86A820}" dt="2023-02-21T04:49:51.245" v="1630" actId="1076"/>
          <ac:spMkLst>
            <pc:docMk/>
            <pc:sldMk cId="3417097170" sldId="1495"/>
            <ac:spMk id="18" creationId="{573BAD2E-8EE2-DA5B-D37C-B9ADEC67A47E}"/>
          </ac:spMkLst>
        </pc:spChg>
        <pc:spChg chg="mod">
          <ac:chgData name="C, Vigneshwaran" userId="361f7be8-1fbb-40bb-9ca9-63070c125a19" providerId="ADAL" clId="{BC9E1EF6-A61F-4A29-B807-924D1D86A820}" dt="2023-02-21T04:53:06.221" v="1641" actId="14100"/>
          <ac:spMkLst>
            <pc:docMk/>
            <pc:sldMk cId="3417097170" sldId="1495"/>
            <ac:spMk id="19" creationId="{E68C7D9D-5123-2025-50F6-61430FFAA11E}"/>
          </ac:spMkLst>
        </pc:spChg>
        <pc:spChg chg="add mod">
          <ac:chgData name="C, Vigneshwaran" userId="361f7be8-1fbb-40bb-9ca9-63070c125a19" providerId="ADAL" clId="{BC9E1EF6-A61F-4A29-B807-924D1D86A820}" dt="2023-02-21T04:34:37.206" v="1385" actId="1076"/>
          <ac:spMkLst>
            <pc:docMk/>
            <pc:sldMk cId="3417097170" sldId="1495"/>
            <ac:spMk id="20" creationId="{5100253E-8828-779C-0EDF-07991F055BCA}"/>
          </ac:spMkLst>
        </pc:spChg>
        <pc:spChg chg="add del mod">
          <ac:chgData name="C, Vigneshwaran" userId="361f7be8-1fbb-40bb-9ca9-63070c125a19" providerId="ADAL" clId="{BC9E1EF6-A61F-4A29-B807-924D1D86A820}" dt="2023-02-21T04:46:07.385" v="1564" actId="478"/>
          <ac:spMkLst>
            <pc:docMk/>
            <pc:sldMk cId="3417097170" sldId="1495"/>
            <ac:spMk id="22" creationId="{4B78AB51-D30C-6FCB-D944-78F4A3F218B0}"/>
          </ac:spMkLst>
        </pc:spChg>
        <pc:spChg chg="add mod">
          <ac:chgData name="C, Vigneshwaran" userId="361f7be8-1fbb-40bb-9ca9-63070c125a19" providerId="ADAL" clId="{BC9E1EF6-A61F-4A29-B807-924D1D86A820}" dt="2023-02-21T04:35:04.262" v="1395" actId="14100"/>
          <ac:spMkLst>
            <pc:docMk/>
            <pc:sldMk cId="3417097170" sldId="1495"/>
            <ac:spMk id="23" creationId="{543431F5-E9DE-666F-C5AB-2775787868BB}"/>
          </ac:spMkLst>
        </pc:spChg>
        <pc:spChg chg="add mod">
          <ac:chgData name="C, Vigneshwaran" userId="361f7be8-1fbb-40bb-9ca9-63070c125a19" providerId="ADAL" clId="{BC9E1EF6-A61F-4A29-B807-924D1D86A820}" dt="2023-02-21T04:36:15.434" v="1426" actId="1076"/>
          <ac:spMkLst>
            <pc:docMk/>
            <pc:sldMk cId="3417097170" sldId="1495"/>
            <ac:spMk id="24" creationId="{AB5AB7F1-7EC6-9D3F-59D1-B1D293E6651B}"/>
          </ac:spMkLst>
        </pc:spChg>
        <pc:spChg chg="add mod">
          <ac:chgData name="C, Vigneshwaran" userId="361f7be8-1fbb-40bb-9ca9-63070c125a19" providerId="ADAL" clId="{BC9E1EF6-A61F-4A29-B807-924D1D86A820}" dt="2023-02-21T04:36:49.133" v="1438" actId="1076"/>
          <ac:spMkLst>
            <pc:docMk/>
            <pc:sldMk cId="3417097170" sldId="1495"/>
            <ac:spMk id="25" creationId="{00AC0C0A-5588-50AE-9AF1-31E65DE6CC0E}"/>
          </ac:spMkLst>
        </pc:spChg>
        <pc:spChg chg="add mod">
          <ac:chgData name="C, Vigneshwaran" userId="361f7be8-1fbb-40bb-9ca9-63070c125a19" providerId="ADAL" clId="{BC9E1EF6-A61F-4A29-B807-924D1D86A820}" dt="2023-02-21T04:39:22.064" v="1479" actId="1038"/>
          <ac:spMkLst>
            <pc:docMk/>
            <pc:sldMk cId="3417097170" sldId="1495"/>
            <ac:spMk id="26" creationId="{AC324FFD-3097-3195-6D5E-BCFD1D7F695C}"/>
          </ac:spMkLst>
        </pc:spChg>
        <pc:spChg chg="add mod">
          <ac:chgData name="C, Vigneshwaran" userId="361f7be8-1fbb-40bb-9ca9-63070c125a19" providerId="ADAL" clId="{BC9E1EF6-A61F-4A29-B807-924D1D86A820}" dt="2023-02-21T04:39:35.078" v="1481" actId="1076"/>
          <ac:spMkLst>
            <pc:docMk/>
            <pc:sldMk cId="3417097170" sldId="1495"/>
            <ac:spMk id="27" creationId="{988E3930-2E1F-95CB-2349-106F81174855}"/>
          </ac:spMkLst>
        </pc:spChg>
        <pc:spChg chg="add del mod">
          <ac:chgData name="C, Vigneshwaran" userId="361f7be8-1fbb-40bb-9ca9-63070c125a19" providerId="ADAL" clId="{BC9E1EF6-A61F-4A29-B807-924D1D86A820}" dt="2023-02-21T04:53:48.818" v="1651" actId="1076"/>
          <ac:spMkLst>
            <pc:docMk/>
            <pc:sldMk cId="3417097170" sldId="1495"/>
            <ac:spMk id="28" creationId="{162977F8-55FC-23D8-821B-CCE4D531273B}"/>
          </ac:spMkLst>
        </pc:spChg>
        <pc:spChg chg="add del mod">
          <ac:chgData name="C, Vigneshwaran" userId="361f7be8-1fbb-40bb-9ca9-63070c125a19" providerId="ADAL" clId="{BC9E1EF6-A61F-4A29-B807-924D1D86A820}" dt="2023-02-21T04:43:40.703" v="1529"/>
          <ac:spMkLst>
            <pc:docMk/>
            <pc:sldMk cId="3417097170" sldId="1495"/>
            <ac:spMk id="29" creationId="{7054C08D-0B06-6897-52AB-89276B84D529}"/>
          </ac:spMkLst>
        </pc:spChg>
        <pc:spChg chg="del">
          <ac:chgData name="C, Vigneshwaran" userId="361f7be8-1fbb-40bb-9ca9-63070c125a19" providerId="ADAL" clId="{BC9E1EF6-A61F-4A29-B807-924D1D86A820}" dt="2023-02-21T04:33:41.874" v="1363" actId="478"/>
          <ac:spMkLst>
            <pc:docMk/>
            <pc:sldMk cId="3417097170" sldId="1495"/>
            <ac:spMk id="30" creationId="{93C8502E-E87A-BD4A-FD62-AD043F332E57}"/>
          </ac:spMkLst>
        </pc:spChg>
        <pc:spChg chg="mod">
          <ac:chgData name="C, Vigneshwaran" userId="361f7be8-1fbb-40bb-9ca9-63070c125a19" providerId="ADAL" clId="{BC9E1EF6-A61F-4A29-B807-924D1D86A820}" dt="2023-02-21T04:53:27.517" v="1647" actId="14100"/>
          <ac:spMkLst>
            <pc:docMk/>
            <pc:sldMk cId="3417097170" sldId="1495"/>
            <ac:spMk id="31" creationId="{75053EA4-63D4-71AA-A07B-D540AC3CC27B}"/>
          </ac:spMkLst>
        </pc:spChg>
        <pc:spChg chg="del">
          <ac:chgData name="C, Vigneshwaran" userId="361f7be8-1fbb-40bb-9ca9-63070c125a19" providerId="ADAL" clId="{BC9E1EF6-A61F-4A29-B807-924D1D86A820}" dt="2023-02-21T04:46:29.513" v="1570" actId="478"/>
          <ac:spMkLst>
            <pc:docMk/>
            <pc:sldMk cId="3417097170" sldId="1495"/>
            <ac:spMk id="32" creationId="{1D7CB26E-2DCF-94BF-31A6-435548E4A2D8}"/>
          </ac:spMkLst>
        </pc:spChg>
        <pc:spChg chg="del">
          <ac:chgData name="C, Vigneshwaran" userId="361f7be8-1fbb-40bb-9ca9-63070c125a19" providerId="ADAL" clId="{BC9E1EF6-A61F-4A29-B807-924D1D86A820}" dt="2023-02-21T04:46:44.264" v="1577" actId="478"/>
          <ac:spMkLst>
            <pc:docMk/>
            <pc:sldMk cId="3417097170" sldId="1495"/>
            <ac:spMk id="33" creationId="{B09ED0C2-1AD6-F3FB-0812-49F523B414A7}"/>
          </ac:spMkLst>
        </pc:spChg>
        <pc:spChg chg="del mod">
          <ac:chgData name="C, Vigneshwaran" userId="361f7be8-1fbb-40bb-9ca9-63070c125a19" providerId="ADAL" clId="{BC9E1EF6-A61F-4A29-B807-924D1D86A820}" dt="2023-02-21T04:46:57.949" v="1583" actId="478"/>
          <ac:spMkLst>
            <pc:docMk/>
            <pc:sldMk cId="3417097170" sldId="1495"/>
            <ac:spMk id="34" creationId="{2D9BC6DF-E76A-8C65-0D07-5A320A8D9BCE}"/>
          </ac:spMkLst>
        </pc:spChg>
        <pc:spChg chg="add mod">
          <ac:chgData name="C, Vigneshwaran" userId="361f7be8-1fbb-40bb-9ca9-63070c125a19" providerId="ADAL" clId="{BC9E1EF6-A61F-4A29-B807-924D1D86A820}" dt="2023-02-21T04:53:43.724" v="1649" actId="1076"/>
          <ac:spMkLst>
            <pc:docMk/>
            <pc:sldMk cId="3417097170" sldId="1495"/>
            <ac:spMk id="35" creationId="{7A1A6616-50D1-7BE2-7055-084525BC0C73}"/>
          </ac:spMkLst>
        </pc:spChg>
        <pc:spChg chg="add mod">
          <ac:chgData name="C, Vigneshwaran" userId="361f7be8-1fbb-40bb-9ca9-63070c125a19" providerId="ADAL" clId="{BC9E1EF6-A61F-4A29-B807-924D1D86A820}" dt="2023-02-21T04:51:33.784" v="1639" actId="108"/>
          <ac:spMkLst>
            <pc:docMk/>
            <pc:sldMk cId="3417097170" sldId="1495"/>
            <ac:spMk id="36" creationId="{78779885-EDCE-E014-2DCE-942DAC179E26}"/>
          </ac:spMkLst>
        </pc:spChg>
        <pc:spChg chg="add mod">
          <ac:chgData name="C, Vigneshwaran" userId="361f7be8-1fbb-40bb-9ca9-63070c125a19" providerId="ADAL" clId="{BC9E1EF6-A61F-4A29-B807-924D1D86A820}" dt="2023-02-21T04:50:30.387" v="1632" actId="108"/>
          <ac:spMkLst>
            <pc:docMk/>
            <pc:sldMk cId="3417097170" sldId="1495"/>
            <ac:spMk id="37" creationId="{9E7D1F0F-EE15-F02D-F9F0-5D80715F80C0}"/>
          </ac:spMkLst>
        </pc:spChg>
        <pc:spChg chg="add del mod">
          <ac:chgData name="C, Vigneshwaran" userId="361f7be8-1fbb-40bb-9ca9-63070c125a19" providerId="ADAL" clId="{BC9E1EF6-A61F-4A29-B807-924D1D86A820}" dt="2023-02-21T04:47:43.383" v="1598" actId="478"/>
          <ac:spMkLst>
            <pc:docMk/>
            <pc:sldMk cId="3417097170" sldId="1495"/>
            <ac:spMk id="38" creationId="{0C57865D-535A-30B2-E4AA-7D40FB559A6D}"/>
          </ac:spMkLst>
        </pc:spChg>
        <pc:spChg chg="add mod">
          <ac:chgData name="C, Vigneshwaran" userId="361f7be8-1fbb-40bb-9ca9-63070c125a19" providerId="ADAL" clId="{BC9E1EF6-A61F-4A29-B807-924D1D86A820}" dt="2023-02-21T04:50:57.095" v="1634" actId="108"/>
          <ac:spMkLst>
            <pc:docMk/>
            <pc:sldMk cId="3417097170" sldId="1495"/>
            <ac:spMk id="39" creationId="{41E4A48E-ACF7-AA0F-F004-09F4629472A9}"/>
          </ac:spMkLst>
        </pc:spChg>
        <pc:spChg chg="add mod">
          <ac:chgData name="C, Vigneshwaran" userId="361f7be8-1fbb-40bb-9ca9-63070c125a19" providerId="ADAL" clId="{BC9E1EF6-A61F-4A29-B807-924D1D86A820}" dt="2023-02-21T04:50:38.039" v="1633" actId="108"/>
          <ac:spMkLst>
            <pc:docMk/>
            <pc:sldMk cId="3417097170" sldId="1495"/>
            <ac:spMk id="40" creationId="{BEE12CE7-49F8-2862-57C3-A1EB22EC7A4E}"/>
          </ac:spMkLst>
        </pc:spChg>
        <pc:spChg chg="mod">
          <ac:chgData name="C, Vigneshwaran" userId="361f7be8-1fbb-40bb-9ca9-63070c125a19" providerId="ADAL" clId="{BC9E1EF6-A61F-4A29-B807-924D1D86A820}" dt="2023-02-21T04:35:11.467" v="1397" actId="14100"/>
          <ac:spMkLst>
            <pc:docMk/>
            <pc:sldMk cId="3417097170" sldId="1495"/>
            <ac:spMk id="41" creationId="{B0FBD21E-2AB7-F5A4-216C-393EC4C8B0C5}"/>
          </ac:spMkLst>
        </pc:spChg>
        <pc:spChg chg="add mod">
          <ac:chgData name="C, Vigneshwaran" userId="361f7be8-1fbb-40bb-9ca9-63070c125a19" providerId="ADAL" clId="{BC9E1EF6-A61F-4A29-B807-924D1D86A820}" dt="2023-02-21T04:53:22.925" v="1645" actId="1076"/>
          <ac:spMkLst>
            <pc:docMk/>
            <pc:sldMk cId="3417097170" sldId="1495"/>
            <ac:spMk id="42" creationId="{EC70D194-FF02-6F38-D76A-295BE91384C1}"/>
          </ac:spMkLst>
        </pc:spChg>
        <pc:spChg chg="add mod">
          <ac:chgData name="C, Vigneshwaran" userId="361f7be8-1fbb-40bb-9ca9-63070c125a19" providerId="ADAL" clId="{BC9E1EF6-A61F-4A29-B807-924D1D86A820}" dt="2023-02-21T04:51:09.062" v="1636" actId="108"/>
          <ac:spMkLst>
            <pc:docMk/>
            <pc:sldMk cId="3417097170" sldId="1495"/>
            <ac:spMk id="43" creationId="{7997A9D8-417A-D8C0-2659-4BB04D1B6DA2}"/>
          </ac:spMkLst>
        </pc:spChg>
        <pc:spChg chg="add mod">
          <ac:chgData name="C, Vigneshwaran" userId="361f7be8-1fbb-40bb-9ca9-63070c125a19" providerId="ADAL" clId="{BC9E1EF6-A61F-4A29-B807-924D1D86A820}" dt="2023-02-21T04:53:52.802" v="1652" actId="1076"/>
          <ac:spMkLst>
            <pc:docMk/>
            <pc:sldMk cId="3417097170" sldId="1495"/>
            <ac:spMk id="44" creationId="{BF6FBE69-B3A3-64EF-2239-AC42779E82BD}"/>
          </ac:spMkLst>
        </pc:spChg>
        <pc:spChg chg="add mod">
          <ac:chgData name="C, Vigneshwaran" userId="361f7be8-1fbb-40bb-9ca9-63070c125a19" providerId="ADAL" clId="{BC9E1EF6-A61F-4A29-B807-924D1D86A820}" dt="2023-02-21T04:49:16.770" v="1621" actId="13926"/>
          <ac:spMkLst>
            <pc:docMk/>
            <pc:sldMk cId="3417097170" sldId="1495"/>
            <ac:spMk id="45" creationId="{0C202D2B-7429-B013-EC6E-8D0F29FD4A09}"/>
          </ac:spMkLst>
        </pc:spChg>
        <pc:spChg chg="del">
          <ac:chgData name="C, Vigneshwaran" userId="361f7be8-1fbb-40bb-9ca9-63070c125a19" providerId="ADAL" clId="{BC9E1EF6-A61F-4A29-B807-924D1D86A820}" dt="2023-02-21T04:35:40.677" v="1416" actId="478"/>
          <ac:spMkLst>
            <pc:docMk/>
            <pc:sldMk cId="3417097170" sldId="1495"/>
            <ac:spMk id="54" creationId="{BD6D4F10-9EB6-52C8-F482-CFCBE20FA6F7}"/>
          </ac:spMkLst>
        </pc:spChg>
        <pc:spChg chg="del">
          <ac:chgData name="C, Vigneshwaran" userId="361f7be8-1fbb-40bb-9ca9-63070c125a19" providerId="ADAL" clId="{BC9E1EF6-A61F-4A29-B807-924D1D86A820}" dt="2023-02-21T04:35:00.982" v="1394" actId="478"/>
          <ac:spMkLst>
            <pc:docMk/>
            <pc:sldMk cId="3417097170" sldId="1495"/>
            <ac:spMk id="55" creationId="{5DD09763-37A9-EDD5-247D-7623CE900CA6}"/>
          </ac:spMkLst>
        </pc:spChg>
        <pc:spChg chg="mod">
          <ac:chgData name="C, Vigneshwaran" userId="361f7be8-1fbb-40bb-9ca9-63070c125a19" providerId="ADAL" clId="{BC9E1EF6-A61F-4A29-B807-924D1D86A820}" dt="2023-02-21T05:40:38.614" v="1882" actId="108"/>
          <ac:spMkLst>
            <pc:docMk/>
            <pc:sldMk cId="3417097170" sldId="1495"/>
            <ac:spMk id="71" creationId="{C46E8338-D562-BAC7-81B7-59A54527F5DD}"/>
          </ac:spMkLst>
        </pc:spChg>
        <pc:spChg chg="del">
          <ac:chgData name="C, Vigneshwaran" userId="361f7be8-1fbb-40bb-9ca9-63070c125a19" providerId="ADAL" clId="{BC9E1EF6-A61F-4A29-B807-924D1D86A820}" dt="2023-02-21T04:37:35.664" v="1441" actId="478"/>
          <ac:spMkLst>
            <pc:docMk/>
            <pc:sldMk cId="3417097170" sldId="1495"/>
            <ac:spMk id="73" creationId="{CF2AABFB-13D6-BCAC-841F-236F896442A7}"/>
          </ac:spMkLst>
        </pc:spChg>
        <pc:spChg chg="mod">
          <ac:chgData name="C, Vigneshwaran" userId="361f7be8-1fbb-40bb-9ca9-63070c125a19" providerId="ADAL" clId="{BC9E1EF6-A61F-4A29-B807-924D1D86A820}" dt="2023-02-21T04:45:23.907" v="1554" actId="948"/>
          <ac:spMkLst>
            <pc:docMk/>
            <pc:sldMk cId="3417097170" sldId="1495"/>
            <ac:spMk id="74" creationId="{96FA4AB4-96FA-77D0-4EF1-20018856BD69}"/>
          </ac:spMkLst>
        </pc:spChg>
        <pc:spChg chg="mod">
          <ac:chgData name="C, Vigneshwaran" userId="361f7be8-1fbb-40bb-9ca9-63070c125a19" providerId="ADAL" clId="{BC9E1EF6-A61F-4A29-B807-924D1D86A820}" dt="2023-02-21T04:45:30.010" v="1555" actId="948"/>
          <ac:spMkLst>
            <pc:docMk/>
            <pc:sldMk cId="3417097170" sldId="1495"/>
            <ac:spMk id="75" creationId="{BC1757A8-6BAE-5E09-A6CD-9F7430B43840}"/>
          </ac:spMkLst>
        </pc:spChg>
        <pc:spChg chg="mod">
          <ac:chgData name="C, Vigneshwaran" userId="361f7be8-1fbb-40bb-9ca9-63070c125a19" providerId="ADAL" clId="{BC9E1EF6-A61F-4A29-B807-924D1D86A820}" dt="2023-02-21T04:41:34.849" v="1496" actId="108"/>
          <ac:spMkLst>
            <pc:docMk/>
            <pc:sldMk cId="3417097170" sldId="1495"/>
            <ac:spMk id="76" creationId="{C45AE3F5-DAA9-90E3-0739-DC6E93578675}"/>
          </ac:spMkLst>
        </pc:spChg>
        <pc:spChg chg="mod">
          <ac:chgData name="C, Vigneshwaran" userId="361f7be8-1fbb-40bb-9ca9-63070c125a19" providerId="ADAL" clId="{BC9E1EF6-A61F-4A29-B807-924D1D86A820}" dt="2023-02-21T04:54:00.177" v="1654" actId="14100"/>
          <ac:spMkLst>
            <pc:docMk/>
            <pc:sldMk cId="3417097170" sldId="1495"/>
            <ac:spMk id="77" creationId="{99442029-C943-A070-F4D1-C9882663112A}"/>
          </ac:spMkLst>
        </pc:spChg>
        <pc:spChg chg="mod">
          <ac:chgData name="C, Vigneshwaran" userId="361f7be8-1fbb-40bb-9ca9-63070c125a19" providerId="ADAL" clId="{BC9E1EF6-A61F-4A29-B807-924D1D86A820}" dt="2023-02-21T04:45:11.878" v="1551" actId="948"/>
          <ac:spMkLst>
            <pc:docMk/>
            <pc:sldMk cId="3417097170" sldId="1495"/>
            <ac:spMk id="78" creationId="{B67FF829-75E0-8D79-85E6-02357189C865}"/>
          </ac:spMkLst>
        </pc:spChg>
        <pc:spChg chg="mod">
          <ac:chgData name="C, Vigneshwaran" userId="361f7be8-1fbb-40bb-9ca9-63070c125a19" providerId="ADAL" clId="{BC9E1EF6-A61F-4A29-B807-924D1D86A820}" dt="2023-02-21T04:53:45.885" v="1650" actId="14100"/>
          <ac:spMkLst>
            <pc:docMk/>
            <pc:sldMk cId="3417097170" sldId="1495"/>
            <ac:spMk id="79" creationId="{FCB14A6C-CA23-38A7-39D9-0CC3DFF639B6}"/>
          </ac:spMkLst>
        </pc:spChg>
        <pc:spChg chg="mod">
          <ac:chgData name="C, Vigneshwaran" userId="361f7be8-1fbb-40bb-9ca9-63070c125a19" providerId="ADAL" clId="{BC9E1EF6-A61F-4A29-B807-924D1D86A820}" dt="2023-02-21T04:53:39.366" v="1648" actId="14100"/>
          <ac:spMkLst>
            <pc:docMk/>
            <pc:sldMk cId="3417097170" sldId="1495"/>
            <ac:spMk id="82" creationId="{07918469-5661-D537-20D5-D70D06BFA4D6}"/>
          </ac:spMkLst>
        </pc:spChg>
        <pc:spChg chg="del">
          <ac:chgData name="C, Vigneshwaran" userId="361f7be8-1fbb-40bb-9ca9-63070c125a19" providerId="ADAL" clId="{BC9E1EF6-A61F-4A29-B807-924D1D86A820}" dt="2023-02-21T04:43:53.067" v="1536" actId="478"/>
          <ac:spMkLst>
            <pc:docMk/>
            <pc:sldMk cId="3417097170" sldId="1495"/>
            <ac:spMk id="83" creationId="{D82AF7C5-1237-866E-CAB5-52A29BF83C02}"/>
          </ac:spMkLst>
        </pc:spChg>
        <pc:spChg chg="add del">
          <ac:chgData name="C, Vigneshwaran" userId="361f7be8-1fbb-40bb-9ca9-63070c125a19" providerId="ADAL" clId="{BC9E1EF6-A61F-4A29-B807-924D1D86A820}" dt="2023-02-21T04:44:03.418" v="1539" actId="478"/>
          <ac:spMkLst>
            <pc:docMk/>
            <pc:sldMk cId="3417097170" sldId="1495"/>
            <ac:spMk id="84" creationId="{864CE002-A4A3-4EC1-D0E7-035A87B03F6E}"/>
          </ac:spMkLst>
        </pc:spChg>
        <pc:spChg chg="del">
          <ac:chgData name="C, Vigneshwaran" userId="361f7be8-1fbb-40bb-9ca9-63070c125a19" providerId="ADAL" clId="{BC9E1EF6-A61F-4A29-B807-924D1D86A820}" dt="2023-02-21T04:45:51.136" v="1559" actId="478"/>
          <ac:spMkLst>
            <pc:docMk/>
            <pc:sldMk cId="3417097170" sldId="1495"/>
            <ac:spMk id="85" creationId="{698FDDBA-3411-CE90-BE4E-501682390AF8}"/>
          </ac:spMkLst>
        </pc:spChg>
        <pc:spChg chg="del">
          <ac:chgData name="C, Vigneshwaran" userId="361f7be8-1fbb-40bb-9ca9-63070c125a19" providerId="ADAL" clId="{BC9E1EF6-A61F-4A29-B807-924D1D86A820}" dt="2023-02-21T04:47:37.873" v="1597" actId="478"/>
          <ac:spMkLst>
            <pc:docMk/>
            <pc:sldMk cId="3417097170" sldId="1495"/>
            <ac:spMk id="86" creationId="{8ED30DCE-5C0B-4106-7C4A-AEC2D173576F}"/>
          </ac:spMkLst>
        </pc:spChg>
        <pc:spChg chg="del mod">
          <ac:chgData name="C, Vigneshwaran" userId="361f7be8-1fbb-40bb-9ca9-63070c125a19" providerId="ADAL" clId="{BC9E1EF6-A61F-4A29-B807-924D1D86A820}" dt="2023-02-21T04:48:22.761" v="1608" actId="478"/>
          <ac:spMkLst>
            <pc:docMk/>
            <pc:sldMk cId="3417097170" sldId="1495"/>
            <ac:spMk id="87" creationId="{3C69E7C8-7BC2-486E-1592-C4A4969BDB44}"/>
          </ac:spMkLst>
        </pc:spChg>
        <pc:spChg chg="del">
          <ac:chgData name="C, Vigneshwaran" userId="361f7be8-1fbb-40bb-9ca9-63070c125a19" providerId="ADAL" clId="{BC9E1EF6-A61F-4A29-B807-924D1D86A820}" dt="2023-02-21T04:48:39.139" v="1614" actId="478"/>
          <ac:spMkLst>
            <pc:docMk/>
            <pc:sldMk cId="3417097170" sldId="1495"/>
            <ac:spMk id="88" creationId="{47970C3C-B96E-713F-D59D-FE4D9581B031}"/>
          </ac:spMkLst>
        </pc:spChg>
        <pc:picChg chg="add mod">
          <ac:chgData name="C, Vigneshwaran" userId="361f7be8-1fbb-40bb-9ca9-63070c125a19" providerId="ADAL" clId="{BC9E1EF6-A61F-4A29-B807-924D1D86A820}" dt="2023-02-21T04:34:18.177" v="1373" actId="1076"/>
          <ac:picMkLst>
            <pc:docMk/>
            <pc:sldMk cId="3417097170" sldId="1495"/>
            <ac:picMk id="6" creationId="{255C8B9D-5E3A-2D26-7C3D-DF6B0FC5765F}"/>
          </ac:picMkLst>
        </pc:picChg>
        <pc:picChg chg="add mod">
          <ac:chgData name="C, Vigneshwaran" userId="361f7be8-1fbb-40bb-9ca9-63070c125a19" providerId="ADAL" clId="{BC9E1EF6-A61F-4A29-B807-924D1D86A820}" dt="2023-02-21T02:56:06.492" v="72" actId="1076"/>
          <ac:picMkLst>
            <pc:docMk/>
            <pc:sldMk cId="3417097170" sldId="1495"/>
            <ac:picMk id="13" creationId="{5C4875E4-62D3-D1CA-B062-226ECEF708F4}"/>
          </ac:picMkLst>
        </pc:picChg>
        <pc:picChg chg="del">
          <ac:chgData name="C, Vigneshwaran" userId="361f7be8-1fbb-40bb-9ca9-63070c125a19" providerId="ADAL" clId="{BC9E1EF6-A61F-4A29-B807-924D1D86A820}" dt="2023-02-21T02:55:54.736" v="67" actId="478"/>
          <ac:picMkLst>
            <pc:docMk/>
            <pc:sldMk cId="3417097170" sldId="1495"/>
            <ac:picMk id="15" creationId="{AF95B6E7-E265-95C3-A336-D7917964E7C1}"/>
          </ac:picMkLst>
        </pc:picChg>
        <pc:picChg chg="del">
          <ac:chgData name="C, Vigneshwaran" userId="361f7be8-1fbb-40bb-9ca9-63070c125a19" providerId="ADAL" clId="{BC9E1EF6-A61F-4A29-B807-924D1D86A820}" dt="2023-02-21T02:56:03.427" v="71" actId="478"/>
          <ac:picMkLst>
            <pc:docMk/>
            <pc:sldMk cId="3417097170" sldId="1495"/>
            <ac:picMk id="21" creationId="{8606D844-B64B-685C-FC87-91667958FDC5}"/>
          </ac:picMkLst>
        </pc:picChg>
      </pc:sldChg>
      <pc:sldChg chg="addSp delSp modSp mod">
        <pc:chgData name="C, Vigneshwaran" userId="361f7be8-1fbb-40bb-9ca9-63070c125a19" providerId="ADAL" clId="{BC9E1EF6-A61F-4A29-B807-924D1D86A820}" dt="2023-02-21T05:43:42.817" v="1883" actId="6549"/>
        <pc:sldMkLst>
          <pc:docMk/>
          <pc:sldMk cId="836100919" sldId="1496"/>
        </pc:sldMkLst>
        <pc:spChg chg="mod">
          <ac:chgData name="C, Vigneshwaran" userId="361f7be8-1fbb-40bb-9ca9-63070c125a19" providerId="ADAL" clId="{BC9E1EF6-A61F-4A29-B807-924D1D86A820}" dt="2023-02-21T05:43:42.817" v="1883" actId="6549"/>
          <ac:spMkLst>
            <pc:docMk/>
            <pc:sldMk cId="836100919" sldId="1496"/>
            <ac:spMk id="2" creationId="{5C620DA4-4C4B-E3CE-5676-653E83ABB40F}"/>
          </ac:spMkLst>
        </pc:spChg>
        <pc:spChg chg="add mod">
          <ac:chgData name="C, Vigneshwaran" userId="361f7be8-1fbb-40bb-9ca9-63070c125a19" providerId="ADAL" clId="{BC9E1EF6-A61F-4A29-B807-924D1D86A820}" dt="2023-02-21T03:00:20.927" v="205" actId="1076"/>
          <ac:spMkLst>
            <pc:docMk/>
            <pc:sldMk cId="836100919" sldId="1496"/>
            <ac:spMk id="4" creationId="{1609F075-7F7D-F8F7-AD43-11CB308B69AD}"/>
          </ac:spMkLst>
        </pc:spChg>
        <pc:spChg chg="add del">
          <ac:chgData name="C, Vigneshwaran" userId="361f7be8-1fbb-40bb-9ca9-63070c125a19" providerId="ADAL" clId="{BC9E1EF6-A61F-4A29-B807-924D1D86A820}" dt="2023-02-21T03:00:35.569" v="208" actId="22"/>
          <ac:spMkLst>
            <pc:docMk/>
            <pc:sldMk cId="836100919" sldId="1496"/>
            <ac:spMk id="7" creationId="{4D018694-C431-31DE-E149-3EAC7BCFDFF8}"/>
          </ac:spMkLst>
        </pc:spChg>
        <pc:spChg chg="add mod">
          <ac:chgData name="C, Vigneshwaran" userId="361f7be8-1fbb-40bb-9ca9-63070c125a19" providerId="ADAL" clId="{BC9E1EF6-A61F-4A29-B807-924D1D86A820}" dt="2023-02-21T03:27:21.990" v="487" actId="20577"/>
          <ac:spMkLst>
            <pc:docMk/>
            <pc:sldMk cId="836100919" sldId="1496"/>
            <ac:spMk id="9" creationId="{A0F78A70-252B-FFAD-B691-FD8D28F4C4F1}"/>
          </ac:spMkLst>
        </pc:spChg>
        <pc:picChg chg="del mod">
          <ac:chgData name="C, Vigneshwaran" userId="361f7be8-1fbb-40bb-9ca9-63070c125a19" providerId="ADAL" clId="{BC9E1EF6-A61F-4A29-B807-924D1D86A820}" dt="2023-02-21T03:02:00.608" v="309" actId="478"/>
          <ac:picMkLst>
            <pc:docMk/>
            <pc:sldMk cId="836100919" sldId="1496"/>
            <ac:picMk id="12" creationId="{68B95E45-9918-9618-06A5-3ED6C5AFF54B}"/>
          </ac:picMkLst>
        </pc:picChg>
        <pc:picChg chg="del mod">
          <ac:chgData name="C, Vigneshwaran" userId="361f7be8-1fbb-40bb-9ca9-63070c125a19" providerId="ADAL" clId="{BC9E1EF6-A61F-4A29-B807-924D1D86A820}" dt="2023-02-21T03:00:16.277" v="204" actId="478"/>
          <ac:picMkLst>
            <pc:docMk/>
            <pc:sldMk cId="836100919" sldId="1496"/>
            <ac:picMk id="14" creationId="{F8400507-6672-CE38-0277-5A03535DAB34}"/>
          </ac:picMkLst>
        </pc:picChg>
      </pc:sldChg>
      <pc:sldChg chg="modSp mod">
        <pc:chgData name="C, Vigneshwaran" userId="361f7be8-1fbb-40bb-9ca9-63070c125a19" providerId="ADAL" clId="{BC9E1EF6-A61F-4A29-B807-924D1D86A820}" dt="2023-02-21T06:57:51.343" v="2251" actId="255"/>
        <pc:sldMkLst>
          <pc:docMk/>
          <pc:sldMk cId="1172741730" sldId="1497"/>
        </pc:sldMkLst>
        <pc:spChg chg="mod">
          <ac:chgData name="C, Vigneshwaran" userId="361f7be8-1fbb-40bb-9ca9-63070c125a19" providerId="ADAL" clId="{BC9E1EF6-A61F-4A29-B807-924D1D86A820}" dt="2023-02-21T06:57:51.343" v="2251" actId="255"/>
          <ac:spMkLst>
            <pc:docMk/>
            <pc:sldMk cId="1172741730" sldId="1497"/>
            <ac:spMk id="8" creationId="{653CF29B-786E-4758-B905-F902F40873A8}"/>
          </ac:spMkLst>
        </pc:spChg>
      </pc:sldChg>
      <pc:sldChg chg="addSp delSp modSp mod">
        <pc:chgData name="C, Vigneshwaran" userId="361f7be8-1fbb-40bb-9ca9-63070c125a19" providerId="ADAL" clId="{BC9E1EF6-A61F-4A29-B807-924D1D86A820}" dt="2023-02-21T06:58:19.375" v="2254" actId="255"/>
        <pc:sldMkLst>
          <pc:docMk/>
          <pc:sldMk cId="532454946" sldId="1498"/>
        </pc:sldMkLst>
        <pc:spChg chg="add mod">
          <ac:chgData name="C, Vigneshwaran" userId="361f7be8-1fbb-40bb-9ca9-63070c125a19" providerId="ADAL" clId="{BC9E1EF6-A61F-4A29-B807-924D1D86A820}" dt="2023-02-21T03:45:33.426" v="808" actId="1076"/>
          <ac:spMkLst>
            <pc:docMk/>
            <pc:sldMk cId="532454946" sldId="1498"/>
            <ac:spMk id="3" creationId="{F06F197F-D97D-3723-177F-589D34260458}"/>
          </ac:spMkLst>
        </pc:spChg>
        <pc:spChg chg="mod">
          <ac:chgData name="C, Vigneshwaran" userId="361f7be8-1fbb-40bb-9ca9-63070c125a19" providerId="ADAL" clId="{BC9E1EF6-A61F-4A29-B807-924D1D86A820}" dt="2023-02-21T06:58:19.375" v="2254" actId="255"/>
          <ac:spMkLst>
            <pc:docMk/>
            <pc:sldMk cId="532454946" sldId="1498"/>
            <ac:spMk id="8" creationId="{653CF29B-786E-4758-B905-F902F40873A8}"/>
          </ac:spMkLst>
        </pc:spChg>
        <pc:picChg chg="del">
          <ac:chgData name="C, Vigneshwaran" userId="361f7be8-1fbb-40bb-9ca9-63070c125a19" providerId="ADAL" clId="{BC9E1EF6-A61F-4A29-B807-924D1D86A820}" dt="2023-02-21T03:45:28.059" v="807" actId="478"/>
          <ac:picMkLst>
            <pc:docMk/>
            <pc:sldMk cId="532454946" sldId="1498"/>
            <ac:picMk id="12" creationId="{7F10596D-CF26-F1E1-9223-DEC94246A036}"/>
          </ac:picMkLst>
        </pc:picChg>
      </pc:sldChg>
      <pc:sldChg chg="addSp delSp modSp mod">
        <pc:chgData name="C, Vigneshwaran" userId="361f7be8-1fbb-40bb-9ca9-63070c125a19" providerId="ADAL" clId="{BC9E1EF6-A61F-4A29-B807-924D1D86A820}" dt="2023-02-21T05:45:13.908" v="1884" actId="20577"/>
        <pc:sldMkLst>
          <pc:docMk/>
          <pc:sldMk cId="3299126723" sldId="1499"/>
        </pc:sldMkLst>
        <pc:spChg chg="add mod">
          <ac:chgData name="C, Vigneshwaran" userId="361f7be8-1fbb-40bb-9ca9-63070c125a19" providerId="ADAL" clId="{BC9E1EF6-A61F-4A29-B807-924D1D86A820}" dt="2023-02-21T04:16:12.717" v="1170" actId="20577"/>
          <ac:spMkLst>
            <pc:docMk/>
            <pc:sldMk cId="3299126723" sldId="1499"/>
            <ac:spMk id="2" creationId="{1DF7E89E-678C-95A9-4007-60C56B57FC44}"/>
          </ac:spMkLst>
        </pc:spChg>
        <pc:spChg chg="mod">
          <ac:chgData name="C, Vigneshwaran" userId="361f7be8-1fbb-40bb-9ca9-63070c125a19" providerId="ADAL" clId="{BC9E1EF6-A61F-4A29-B807-924D1D86A820}" dt="2023-02-21T03:32:06.087" v="501" actId="108"/>
          <ac:spMkLst>
            <pc:docMk/>
            <pc:sldMk cId="3299126723" sldId="1499"/>
            <ac:spMk id="3" creationId="{F73AC656-F565-A5E0-4444-A5C2C9472FD4}"/>
          </ac:spMkLst>
        </pc:spChg>
        <pc:spChg chg="add del">
          <ac:chgData name="C, Vigneshwaran" userId="361f7be8-1fbb-40bb-9ca9-63070c125a19" providerId="ADAL" clId="{BC9E1EF6-A61F-4A29-B807-924D1D86A820}" dt="2023-02-21T03:06:27.818" v="438" actId="478"/>
          <ac:spMkLst>
            <pc:docMk/>
            <pc:sldMk cId="3299126723" sldId="1499"/>
            <ac:spMk id="7" creationId="{188C0010-7D06-91AC-5ECC-691867DB3BFE}"/>
          </ac:spMkLst>
        </pc:spChg>
        <pc:spChg chg="add mod">
          <ac:chgData name="C, Vigneshwaran" userId="361f7be8-1fbb-40bb-9ca9-63070c125a19" providerId="ADAL" clId="{BC9E1EF6-A61F-4A29-B807-924D1D86A820}" dt="2023-02-21T05:45:13.908" v="1884" actId="20577"/>
          <ac:spMkLst>
            <pc:docMk/>
            <pc:sldMk cId="3299126723" sldId="1499"/>
            <ac:spMk id="9" creationId="{CA666653-2772-EA9F-42AC-CF1D1AADDDA6}"/>
          </ac:spMkLst>
        </pc:spChg>
        <pc:picChg chg="del mod">
          <ac:chgData name="C, Vigneshwaran" userId="361f7be8-1fbb-40bb-9ca9-63070c125a19" providerId="ADAL" clId="{BC9E1EF6-A61F-4A29-B807-924D1D86A820}" dt="2023-02-21T03:05:32.053" v="434" actId="478"/>
          <ac:picMkLst>
            <pc:docMk/>
            <pc:sldMk cId="3299126723" sldId="1499"/>
            <ac:picMk id="8" creationId="{CF9B3438-76DB-6E44-BED0-4E443BBE90E8}"/>
          </ac:picMkLst>
        </pc:picChg>
        <pc:picChg chg="del mod">
          <ac:chgData name="C, Vigneshwaran" userId="361f7be8-1fbb-40bb-9ca9-63070c125a19" providerId="ADAL" clId="{BC9E1EF6-A61F-4A29-B807-924D1D86A820}" dt="2023-02-21T03:31:46.721" v="500" actId="478"/>
          <ac:picMkLst>
            <pc:docMk/>
            <pc:sldMk cId="3299126723" sldId="1499"/>
            <ac:picMk id="13" creationId="{D3EF4C76-BF26-ED5B-B204-A2017DC57ABB}"/>
          </ac:picMkLst>
        </pc:picChg>
      </pc:sldChg>
      <pc:sldChg chg="addSp delSp modSp mod">
        <pc:chgData name="C, Vigneshwaran" userId="361f7be8-1fbb-40bb-9ca9-63070c125a19" providerId="ADAL" clId="{BC9E1EF6-A61F-4A29-B807-924D1D86A820}" dt="2023-02-21T03:57:24.739" v="1050" actId="20577"/>
        <pc:sldMkLst>
          <pc:docMk/>
          <pc:sldMk cId="15229031" sldId="1500"/>
        </pc:sldMkLst>
        <pc:spChg chg="add mod">
          <ac:chgData name="C, Vigneshwaran" userId="361f7be8-1fbb-40bb-9ca9-63070c125a19" providerId="ADAL" clId="{BC9E1EF6-A61F-4A29-B807-924D1D86A820}" dt="2023-02-21T03:57:12.769" v="1048" actId="108"/>
          <ac:spMkLst>
            <pc:docMk/>
            <pc:sldMk cId="15229031" sldId="1500"/>
            <ac:spMk id="2" creationId="{6A52025F-9F85-480B-3864-C33BF27FED54}"/>
          </ac:spMkLst>
        </pc:spChg>
        <pc:spChg chg="mod">
          <ac:chgData name="C, Vigneshwaran" userId="361f7be8-1fbb-40bb-9ca9-63070c125a19" providerId="ADAL" clId="{BC9E1EF6-A61F-4A29-B807-924D1D86A820}" dt="2023-02-21T03:57:24.739" v="1050" actId="20577"/>
          <ac:spMkLst>
            <pc:docMk/>
            <pc:sldMk cId="15229031" sldId="1500"/>
            <ac:spMk id="8" creationId="{653CF29B-786E-4758-B905-F902F40873A8}"/>
          </ac:spMkLst>
        </pc:spChg>
        <pc:picChg chg="del">
          <ac:chgData name="C, Vigneshwaran" userId="361f7be8-1fbb-40bb-9ca9-63070c125a19" providerId="ADAL" clId="{BC9E1EF6-A61F-4A29-B807-924D1D86A820}" dt="2023-02-21T03:56:51.192" v="1041" actId="478"/>
          <ac:picMkLst>
            <pc:docMk/>
            <pc:sldMk cId="15229031" sldId="1500"/>
            <ac:picMk id="10" creationId="{B35CF3DD-28B2-0BE9-591F-A606A659A8AB}"/>
          </ac:picMkLst>
        </pc:picChg>
      </pc:sldChg>
      <pc:sldChg chg="addSp delSp modSp mod">
        <pc:chgData name="C, Vigneshwaran" userId="361f7be8-1fbb-40bb-9ca9-63070c125a19" providerId="ADAL" clId="{BC9E1EF6-A61F-4A29-B807-924D1D86A820}" dt="2023-02-21T04:01:16.109" v="1089" actId="1036"/>
        <pc:sldMkLst>
          <pc:docMk/>
          <pc:sldMk cId="748986837" sldId="1501"/>
        </pc:sldMkLst>
        <pc:spChg chg="add mod">
          <ac:chgData name="C, Vigneshwaran" userId="361f7be8-1fbb-40bb-9ca9-63070c125a19" providerId="ADAL" clId="{BC9E1EF6-A61F-4A29-B807-924D1D86A820}" dt="2023-02-21T04:00:59.070" v="1085" actId="1076"/>
          <ac:spMkLst>
            <pc:docMk/>
            <pc:sldMk cId="748986837" sldId="1501"/>
            <ac:spMk id="2" creationId="{F3CCDA78-D5D9-D8F0-C85E-B3201101A92E}"/>
          </ac:spMkLst>
        </pc:spChg>
        <pc:spChg chg="add mod">
          <ac:chgData name="C, Vigneshwaran" userId="361f7be8-1fbb-40bb-9ca9-63070c125a19" providerId="ADAL" clId="{BC9E1EF6-A61F-4A29-B807-924D1D86A820}" dt="2023-02-21T04:01:16.109" v="1089" actId="1036"/>
          <ac:spMkLst>
            <pc:docMk/>
            <pc:sldMk cId="748986837" sldId="1501"/>
            <ac:spMk id="3" creationId="{17F1EFCA-6742-CEC9-3FC6-94A71C7BAFE1}"/>
          </ac:spMkLst>
        </pc:spChg>
        <pc:spChg chg="mod">
          <ac:chgData name="C, Vigneshwaran" userId="361f7be8-1fbb-40bb-9ca9-63070c125a19" providerId="ADAL" clId="{BC9E1EF6-A61F-4A29-B807-924D1D86A820}" dt="2023-02-21T02:51:02.620" v="13" actId="2711"/>
          <ac:spMkLst>
            <pc:docMk/>
            <pc:sldMk cId="748986837" sldId="1501"/>
            <ac:spMk id="8" creationId="{653CF29B-786E-4758-B905-F902F40873A8}"/>
          </ac:spMkLst>
        </pc:spChg>
        <pc:picChg chg="del">
          <ac:chgData name="C, Vigneshwaran" userId="361f7be8-1fbb-40bb-9ca9-63070c125a19" providerId="ADAL" clId="{BC9E1EF6-A61F-4A29-B807-924D1D86A820}" dt="2023-02-21T04:00:56.120" v="1084" actId="478"/>
          <ac:picMkLst>
            <pc:docMk/>
            <pc:sldMk cId="748986837" sldId="1501"/>
            <ac:picMk id="11" creationId="{216D6DA6-BAFE-E26D-8C71-587CAF2E59C5}"/>
          </ac:picMkLst>
        </pc:picChg>
      </pc:sldChg>
      <pc:sldChg chg="modSp mod">
        <pc:chgData name="C, Vigneshwaran" userId="361f7be8-1fbb-40bb-9ca9-63070c125a19" providerId="ADAL" clId="{BC9E1EF6-A61F-4A29-B807-924D1D86A820}" dt="2023-02-21T09:07:34.864" v="2304" actId="6549"/>
        <pc:sldMkLst>
          <pc:docMk/>
          <pc:sldMk cId="950488650" sldId="1502"/>
        </pc:sldMkLst>
        <pc:spChg chg="mod">
          <ac:chgData name="C, Vigneshwaran" userId="361f7be8-1fbb-40bb-9ca9-63070c125a19" providerId="ADAL" clId="{BC9E1EF6-A61F-4A29-B807-924D1D86A820}" dt="2023-02-21T09:07:34.864" v="2304" actId="6549"/>
          <ac:spMkLst>
            <pc:docMk/>
            <pc:sldMk cId="950488650" sldId="1502"/>
            <ac:spMk id="8" creationId="{653CF29B-786E-4758-B905-F902F40873A8}"/>
          </ac:spMkLst>
        </pc:spChg>
      </pc:sldChg>
      <pc:sldChg chg="modSp mod">
        <pc:chgData name="C, Vigneshwaran" userId="361f7be8-1fbb-40bb-9ca9-63070c125a19" providerId="ADAL" clId="{BC9E1EF6-A61F-4A29-B807-924D1D86A820}" dt="2023-02-21T07:15:13.747" v="2303"/>
        <pc:sldMkLst>
          <pc:docMk/>
          <pc:sldMk cId="1672501253" sldId="1515"/>
        </pc:sldMkLst>
        <pc:spChg chg="mod">
          <ac:chgData name="C, Vigneshwaran" userId="361f7be8-1fbb-40bb-9ca9-63070c125a19" providerId="ADAL" clId="{BC9E1EF6-A61F-4A29-B807-924D1D86A820}" dt="2023-02-21T07:15:13.747" v="2303"/>
          <ac:spMkLst>
            <pc:docMk/>
            <pc:sldMk cId="1672501253" sldId="1515"/>
            <ac:spMk id="3" creationId="{B28E0816-D5CE-AA54-3EFD-BE64F071EFB2}"/>
          </ac:spMkLst>
        </pc:spChg>
      </pc:sldChg>
      <pc:sldChg chg="modSp mod">
        <pc:chgData name="C, Vigneshwaran" userId="361f7be8-1fbb-40bb-9ca9-63070c125a19" providerId="ADAL" clId="{BC9E1EF6-A61F-4A29-B807-924D1D86A820}" dt="2023-02-21T02:53:04.444" v="42" actId="255"/>
        <pc:sldMkLst>
          <pc:docMk/>
          <pc:sldMk cId="1837894147" sldId="1516"/>
        </pc:sldMkLst>
        <pc:spChg chg="mod">
          <ac:chgData name="C, Vigneshwaran" userId="361f7be8-1fbb-40bb-9ca9-63070c125a19" providerId="ADAL" clId="{BC9E1EF6-A61F-4A29-B807-924D1D86A820}" dt="2023-02-21T02:53:04.444" v="42" actId="255"/>
          <ac:spMkLst>
            <pc:docMk/>
            <pc:sldMk cId="1837894147" sldId="1516"/>
            <ac:spMk id="3" creationId="{B28E0816-D5CE-AA54-3EFD-BE64F071EFB2}"/>
          </ac:spMkLst>
        </pc:spChg>
      </pc:sldChg>
      <pc:sldChg chg="modSp mod">
        <pc:chgData name="C, Vigneshwaran" userId="361f7be8-1fbb-40bb-9ca9-63070c125a19" providerId="ADAL" clId="{BC9E1EF6-A61F-4A29-B807-924D1D86A820}" dt="2023-02-21T07:03:58.200" v="2266" actId="15"/>
        <pc:sldMkLst>
          <pc:docMk/>
          <pc:sldMk cId="3419783904" sldId="1517"/>
        </pc:sldMkLst>
        <pc:spChg chg="mod">
          <ac:chgData name="C, Vigneshwaran" userId="361f7be8-1fbb-40bb-9ca9-63070c125a19" providerId="ADAL" clId="{BC9E1EF6-A61F-4A29-B807-924D1D86A820}" dt="2023-02-21T07:03:58.200" v="2266" actId="15"/>
          <ac:spMkLst>
            <pc:docMk/>
            <pc:sldMk cId="3419783904" sldId="1517"/>
            <ac:spMk id="3" creationId="{B28E0816-D5CE-AA54-3EFD-BE64F071EFB2}"/>
          </ac:spMkLst>
        </pc:spChg>
      </pc:sldChg>
      <pc:sldChg chg="modSp mod">
        <pc:chgData name="C, Vigneshwaran" userId="361f7be8-1fbb-40bb-9ca9-63070c125a19" providerId="ADAL" clId="{BC9E1EF6-A61F-4A29-B807-924D1D86A820}" dt="2023-02-21T07:12:29.967" v="2291" actId="20577"/>
        <pc:sldMkLst>
          <pc:docMk/>
          <pc:sldMk cId="4063145682" sldId="1518"/>
        </pc:sldMkLst>
        <pc:spChg chg="mod">
          <ac:chgData name="C, Vigneshwaran" userId="361f7be8-1fbb-40bb-9ca9-63070c125a19" providerId="ADAL" clId="{BC9E1EF6-A61F-4A29-B807-924D1D86A820}" dt="2023-02-21T07:12:29.967" v="2291" actId="20577"/>
          <ac:spMkLst>
            <pc:docMk/>
            <pc:sldMk cId="4063145682" sldId="1518"/>
            <ac:spMk id="3" creationId="{B28E0816-D5CE-AA54-3EFD-BE64F071EFB2}"/>
          </ac:spMkLst>
        </pc:spChg>
      </pc:sldChg>
      <pc:sldChg chg="modSp mod">
        <pc:chgData name="C, Vigneshwaran" userId="361f7be8-1fbb-40bb-9ca9-63070c125a19" providerId="ADAL" clId="{BC9E1EF6-A61F-4A29-B807-924D1D86A820}" dt="2023-02-21T13:04:17.130" v="2502" actId="6549"/>
        <pc:sldMkLst>
          <pc:docMk/>
          <pc:sldMk cId="3567504694" sldId="1519"/>
        </pc:sldMkLst>
        <pc:spChg chg="mod">
          <ac:chgData name="C, Vigneshwaran" userId="361f7be8-1fbb-40bb-9ca9-63070c125a19" providerId="ADAL" clId="{BC9E1EF6-A61F-4A29-B807-924D1D86A820}" dt="2023-02-21T13:04:17.130" v="2502" actId="6549"/>
          <ac:spMkLst>
            <pc:docMk/>
            <pc:sldMk cId="3567504694" sldId="1519"/>
            <ac:spMk id="3" creationId="{B28E0816-D5CE-AA54-3EFD-BE64F071EFB2}"/>
          </ac:spMkLst>
        </pc:spChg>
      </pc:sldChg>
      <pc:sldChg chg="addSp delSp modSp mod">
        <pc:chgData name="C, Vigneshwaran" userId="361f7be8-1fbb-40bb-9ca9-63070c125a19" providerId="ADAL" clId="{BC9E1EF6-A61F-4A29-B807-924D1D86A820}" dt="2023-02-21T13:22:08.424" v="2969" actId="14100"/>
        <pc:sldMkLst>
          <pc:docMk/>
          <pc:sldMk cId="2192687617" sldId="1521"/>
        </pc:sldMkLst>
        <pc:spChg chg="mod">
          <ac:chgData name="C, Vigneshwaran" userId="361f7be8-1fbb-40bb-9ca9-63070c125a19" providerId="ADAL" clId="{BC9E1EF6-A61F-4A29-B807-924D1D86A820}" dt="2023-02-21T13:22:08.424" v="2969" actId="14100"/>
          <ac:spMkLst>
            <pc:docMk/>
            <pc:sldMk cId="2192687617" sldId="1521"/>
            <ac:spMk id="3" creationId="{B28E0816-D5CE-AA54-3EFD-BE64F071EFB2}"/>
          </ac:spMkLst>
        </pc:spChg>
        <pc:spChg chg="add mod">
          <ac:chgData name="C, Vigneshwaran" userId="361f7be8-1fbb-40bb-9ca9-63070c125a19" providerId="ADAL" clId="{BC9E1EF6-A61F-4A29-B807-924D1D86A820}" dt="2023-02-21T04:23:33.858" v="1281" actId="20577"/>
          <ac:spMkLst>
            <pc:docMk/>
            <pc:sldMk cId="2192687617" sldId="1521"/>
            <ac:spMk id="4" creationId="{40296E98-57AC-71D7-284F-D5A72BA270C7}"/>
          </ac:spMkLst>
        </pc:spChg>
        <pc:spChg chg="add mod">
          <ac:chgData name="C, Vigneshwaran" userId="361f7be8-1fbb-40bb-9ca9-63070c125a19" providerId="ADAL" clId="{BC9E1EF6-A61F-4A29-B807-924D1D86A820}" dt="2023-02-21T04:30:38.918" v="1329" actId="313"/>
          <ac:spMkLst>
            <pc:docMk/>
            <pc:sldMk cId="2192687617" sldId="1521"/>
            <ac:spMk id="5" creationId="{9F8E9855-081A-56C9-3333-B3D154BA98D5}"/>
          </ac:spMkLst>
        </pc:spChg>
        <pc:picChg chg="del mod">
          <ac:chgData name="C, Vigneshwaran" userId="361f7be8-1fbb-40bb-9ca9-63070c125a19" providerId="ADAL" clId="{BC9E1EF6-A61F-4A29-B807-924D1D86A820}" dt="2023-02-21T04:23:35.922" v="1282" actId="478"/>
          <ac:picMkLst>
            <pc:docMk/>
            <pc:sldMk cId="2192687617" sldId="1521"/>
            <ac:picMk id="6" creationId="{29D986C0-3718-5E9D-19E4-23C592E2E7D9}"/>
          </ac:picMkLst>
        </pc:picChg>
        <pc:picChg chg="del mod">
          <ac:chgData name="C, Vigneshwaran" userId="361f7be8-1fbb-40bb-9ca9-63070c125a19" providerId="ADAL" clId="{BC9E1EF6-A61F-4A29-B807-924D1D86A820}" dt="2023-02-21T04:30:30.237" v="1324" actId="478"/>
          <ac:picMkLst>
            <pc:docMk/>
            <pc:sldMk cId="2192687617" sldId="1521"/>
            <ac:picMk id="8" creationId="{C08A429A-550A-1221-1CEA-B1F1177D2E50}"/>
          </ac:picMkLst>
        </pc:picChg>
      </pc:sldChg>
      <pc:sldChg chg="modSp mod">
        <pc:chgData name="C, Vigneshwaran" userId="361f7be8-1fbb-40bb-9ca9-63070c125a19" providerId="ADAL" clId="{BC9E1EF6-A61F-4A29-B807-924D1D86A820}" dt="2023-02-21T05:03:41.863" v="1733" actId="20577"/>
        <pc:sldMkLst>
          <pc:docMk/>
          <pc:sldMk cId="2301701331" sldId="1523"/>
        </pc:sldMkLst>
        <pc:spChg chg="mod">
          <ac:chgData name="C, Vigneshwaran" userId="361f7be8-1fbb-40bb-9ca9-63070c125a19" providerId="ADAL" clId="{BC9E1EF6-A61F-4A29-B807-924D1D86A820}" dt="2023-02-21T05:03:41.863" v="1733" actId="20577"/>
          <ac:spMkLst>
            <pc:docMk/>
            <pc:sldMk cId="2301701331" sldId="1523"/>
            <ac:spMk id="8" creationId="{653CF29B-786E-4758-B905-F902F40873A8}"/>
          </ac:spMkLst>
        </pc:spChg>
      </pc:sldChg>
      <pc:sldChg chg="modSp mod">
        <pc:chgData name="C, Vigneshwaran" userId="361f7be8-1fbb-40bb-9ca9-63070c125a19" providerId="ADAL" clId="{BC9E1EF6-A61F-4A29-B807-924D1D86A820}" dt="2023-02-21T10:41:20.687" v="2342" actId="21"/>
        <pc:sldMkLst>
          <pc:docMk/>
          <pc:sldMk cId="3577406834" sldId="1525"/>
        </pc:sldMkLst>
        <pc:spChg chg="mod">
          <ac:chgData name="C, Vigneshwaran" userId="361f7be8-1fbb-40bb-9ca9-63070c125a19" providerId="ADAL" clId="{BC9E1EF6-A61F-4A29-B807-924D1D86A820}" dt="2023-02-21T10:41:20.687" v="2342" actId="21"/>
          <ac:spMkLst>
            <pc:docMk/>
            <pc:sldMk cId="3577406834" sldId="1525"/>
            <ac:spMk id="8" creationId="{653CF29B-786E-4758-B905-F902F40873A8}"/>
          </ac:spMkLst>
        </pc:spChg>
      </pc:sldChg>
      <pc:sldChg chg="modSp mod">
        <pc:chgData name="C, Vigneshwaran" userId="361f7be8-1fbb-40bb-9ca9-63070c125a19" providerId="ADAL" clId="{BC9E1EF6-A61F-4A29-B807-924D1D86A820}" dt="2023-02-21T10:41:33.984" v="2346" actId="255"/>
        <pc:sldMkLst>
          <pc:docMk/>
          <pc:sldMk cId="3887814448" sldId="1526"/>
        </pc:sldMkLst>
        <pc:spChg chg="mod">
          <ac:chgData name="C, Vigneshwaran" userId="361f7be8-1fbb-40bb-9ca9-63070c125a19" providerId="ADAL" clId="{BC9E1EF6-A61F-4A29-B807-924D1D86A820}" dt="2023-02-21T10:41:15.826" v="2341" actId="20577"/>
          <ac:spMkLst>
            <pc:docMk/>
            <pc:sldMk cId="3887814448" sldId="1526"/>
            <ac:spMk id="5" creationId="{4216B4DF-B8B1-40BD-B2C0-D31B23ABFE69}"/>
          </ac:spMkLst>
        </pc:spChg>
        <pc:spChg chg="mod">
          <ac:chgData name="C, Vigneshwaran" userId="361f7be8-1fbb-40bb-9ca9-63070c125a19" providerId="ADAL" clId="{BC9E1EF6-A61F-4A29-B807-924D1D86A820}" dt="2023-02-21T10:41:33.984" v="2346" actId="255"/>
          <ac:spMkLst>
            <pc:docMk/>
            <pc:sldMk cId="3887814448" sldId="1526"/>
            <ac:spMk id="8" creationId="{653CF29B-786E-4758-B905-F902F40873A8}"/>
          </ac:spMkLst>
        </pc:spChg>
      </pc:sldChg>
      <pc:sldChg chg="addSp delSp modSp mod">
        <pc:chgData name="C, Vigneshwaran" userId="361f7be8-1fbb-40bb-9ca9-63070c125a19" providerId="ADAL" clId="{BC9E1EF6-A61F-4A29-B807-924D1D86A820}" dt="2023-02-21T05:06:24.265" v="1805" actId="20577"/>
        <pc:sldMkLst>
          <pc:docMk/>
          <pc:sldMk cId="1036052162" sldId="1527"/>
        </pc:sldMkLst>
        <pc:spChg chg="add mod">
          <ac:chgData name="C, Vigneshwaran" userId="361f7be8-1fbb-40bb-9ca9-63070c125a19" providerId="ADAL" clId="{BC9E1EF6-A61F-4A29-B807-924D1D86A820}" dt="2023-02-21T04:06:59.985" v="1101"/>
          <ac:spMkLst>
            <pc:docMk/>
            <pc:sldMk cId="1036052162" sldId="1527"/>
            <ac:spMk id="2" creationId="{2D1E19C5-DCCD-0F26-CD75-AFE363F7BB34}"/>
          </ac:spMkLst>
        </pc:spChg>
        <pc:spChg chg="mod">
          <ac:chgData name="C, Vigneshwaran" userId="361f7be8-1fbb-40bb-9ca9-63070c125a19" providerId="ADAL" clId="{BC9E1EF6-A61F-4A29-B807-924D1D86A820}" dt="2023-02-21T05:06:24.265" v="1805" actId="20577"/>
          <ac:spMkLst>
            <pc:docMk/>
            <pc:sldMk cId="1036052162" sldId="1527"/>
            <ac:spMk id="8" creationId="{653CF29B-786E-4758-B905-F902F40873A8}"/>
          </ac:spMkLst>
        </pc:spChg>
        <pc:picChg chg="del mod">
          <ac:chgData name="C, Vigneshwaran" userId="361f7be8-1fbb-40bb-9ca9-63070c125a19" providerId="ADAL" clId="{BC9E1EF6-A61F-4A29-B807-924D1D86A820}" dt="2023-02-21T04:07:20.371" v="1102" actId="478"/>
          <ac:picMkLst>
            <pc:docMk/>
            <pc:sldMk cId="1036052162" sldId="1527"/>
            <ac:picMk id="3" creationId="{70EADBD3-47EE-1A2F-896D-467268D857AD}"/>
          </ac:picMkLst>
        </pc:picChg>
      </pc:sldChg>
      <pc:sldChg chg="addSp delSp modSp mod">
        <pc:chgData name="C, Vigneshwaran" userId="361f7be8-1fbb-40bb-9ca9-63070c125a19" providerId="ADAL" clId="{BC9E1EF6-A61F-4A29-B807-924D1D86A820}" dt="2023-02-21T10:57:17.916" v="2494" actId="2711"/>
        <pc:sldMkLst>
          <pc:docMk/>
          <pc:sldMk cId="1151501580" sldId="1528"/>
        </pc:sldMkLst>
        <pc:spChg chg="add del">
          <ac:chgData name="C, Vigneshwaran" userId="361f7be8-1fbb-40bb-9ca9-63070c125a19" providerId="ADAL" clId="{BC9E1EF6-A61F-4A29-B807-924D1D86A820}" dt="2023-02-21T10:56:23.460" v="2483"/>
          <ac:spMkLst>
            <pc:docMk/>
            <pc:sldMk cId="1151501580" sldId="1528"/>
            <ac:spMk id="2" creationId="{50431E10-393D-6D08-37F8-2544160136CA}"/>
          </ac:spMkLst>
        </pc:spChg>
        <pc:spChg chg="mod">
          <ac:chgData name="C, Vigneshwaran" userId="361f7be8-1fbb-40bb-9ca9-63070c125a19" providerId="ADAL" clId="{BC9E1EF6-A61F-4A29-B807-924D1D86A820}" dt="2023-02-21T10:57:17.916" v="2494" actId="2711"/>
          <ac:spMkLst>
            <pc:docMk/>
            <pc:sldMk cId="1151501580" sldId="1528"/>
            <ac:spMk id="8" creationId="{653CF29B-786E-4758-B905-F902F40873A8}"/>
          </ac:spMkLst>
        </pc:spChg>
      </pc:sldChg>
      <pc:sldChg chg="addSp delSp modSp mod">
        <pc:chgData name="C, Vigneshwaran" userId="361f7be8-1fbb-40bb-9ca9-63070c125a19" providerId="ADAL" clId="{BC9E1EF6-A61F-4A29-B807-924D1D86A820}" dt="2023-02-21T04:09:20.817" v="1156" actId="20577"/>
        <pc:sldMkLst>
          <pc:docMk/>
          <pc:sldMk cId="3466908322" sldId="1529"/>
        </pc:sldMkLst>
        <pc:spChg chg="add mod">
          <ac:chgData name="C, Vigneshwaran" userId="361f7be8-1fbb-40bb-9ca9-63070c125a19" providerId="ADAL" clId="{BC9E1EF6-A61F-4A29-B807-924D1D86A820}" dt="2023-02-21T04:08:02.011" v="1108" actId="108"/>
          <ac:spMkLst>
            <pc:docMk/>
            <pc:sldMk cId="3466908322" sldId="1529"/>
            <ac:spMk id="3" creationId="{7A3903B1-C0E8-08FE-C2AD-84968278E16D}"/>
          </ac:spMkLst>
        </pc:spChg>
        <pc:spChg chg="mod">
          <ac:chgData name="C, Vigneshwaran" userId="361f7be8-1fbb-40bb-9ca9-63070c125a19" providerId="ADAL" clId="{BC9E1EF6-A61F-4A29-B807-924D1D86A820}" dt="2023-02-21T04:09:20.817" v="1156" actId="20577"/>
          <ac:spMkLst>
            <pc:docMk/>
            <pc:sldMk cId="3466908322" sldId="1529"/>
            <ac:spMk id="8" creationId="{653CF29B-786E-4758-B905-F902F40873A8}"/>
          </ac:spMkLst>
        </pc:spChg>
        <pc:picChg chg="del mod">
          <ac:chgData name="C, Vigneshwaran" userId="361f7be8-1fbb-40bb-9ca9-63070c125a19" providerId="ADAL" clId="{BC9E1EF6-A61F-4A29-B807-924D1D86A820}" dt="2023-02-21T04:07:51.561" v="1107" actId="478"/>
          <ac:picMkLst>
            <pc:docMk/>
            <pc:sldMk cId="3466908322" sldId="1529"/>
            <ac:picMk id="2" creationId="{CA744589-98AE-D87B-A37B-93AE84AD9E59}"/>
          </ac:picMkLst>
        </pc:picChg>
      </pc:sldChg>
      <pc:sldChg chg="modSp mod">
        <pc:chgData name="C, Vigneshwaran" userId="361f7be8-1fbb-40bb-9ca9-63070c125a19" providerId="ADAL" clId="{BC9E1EF6-A61F-4A29-B807-924D1D86A820}" dt="2023-02-21T02:55:03.330" v="64" actId="2711"/>
        <pc:sldMkLst>
          <pc:docMk/>
          <pc:sldMk cId="3160463131" sldId="1531"/>
        </pc:sldMkLst>
        <pc:spChg chg="mod">
          <ac:chgData name="C, Vigneshwaran" userId="361f7be8-1fbb-40bb-9ca9-63070c125a19" providerId="ADAL" clId="{BC9E1EF6-A61F-4A29-B807-924D1D86A820}" dt="2023-02-21T02:55:03.330" v="64" actId="2711"/>
          <ac:spMkLst>
            <pc:docMk/>
            <pc:sldMk cId="3160463131" sldId="1531"/>
            <ac:spMk id="8" creationId="{653CF29B-786E-4758-B905-F902F40873A8}"/>
          </ac:spMkLst>
        </pc:spChg>
      </pc:sldChg>
      <pc:sldChg chg="modSp mod">
        <pc:chgData name="C, Vigneshwaran" userId="361f7be8-1fbb-40bb-9ca9-63070c125a19" providerId="ADAL" clId="{BC9E1EF6-A61F-4A29-B807-924D1D86A820}" dt="2023-02-21T10:54:54.666" v="2480" actId="20577"/>
        <pc:sldMkLst>
          <pc:docMk/>
          <pc:sldMk cId="1964769578" sldId="1534"/>
        </pc:sldMkLst>
        <pc:spChg chg="mod">
          <ac:chgData name="C, Vigneshwaran" userId="361f7be8-1fbb-40bb-9ca9-63070c125a19" providerId="ADAL" clId="{BC9E1EF6-A61F-4A29-B807-924D1D86A820}" dt="2023-02-21T10:54:54.666" v="2480" actId="20577"/>
          <ac:spMkLst>
            <pc:docMk/>
            <pc:sldMk cId="1964769578" sldId="1534"/>
            <ac:spMk id="5" creationId="{4216B4DF-B8B1-40BD-B2C0-D31B23ABFE69}"/>
          </ac:spMkLst>
        </pc:spChg>
        <pc:spChg chg="mod">
          <ac:chgData name="C, Vigneshwaran" userId="361f7be8-1fbb-40bb-9ca9-63070c125a19" providerId="ADAL" clId="{BC9E1EF6-A61F-4A29-B807-924D1D86A820}" dt="2023-02-21T10:54:34.992" v="2365" actId="6549"/>
          <ac:spMkLst>
            <pc:docMk/>
            <pc:sldMk cId="1964769578" sldId="1534"/>
            <ac:spMk id="8" creationId="{653CF29B-786E-4758-B905-F902F40873A8}"/>
          </ac:spMkLst>
        </pc:spChg>
      </pc:sldChg>
      <pc:sldChg chg="addSp delSp modSp mod">
        <pc:chgData name="C, Vigneshwaran" userId="361f7be8-1fbb-40bb-9ca9-63070c125a19" providerId="ADAL" clId="{BC9E1EF6-A61F-4A29-B807-924D1D86A820}" dt="2023-02-21T05:53:49.774" v="2052" actId="14100"/>
        <pc:sldMkLst>
          <pc:docMk/>
          <pc:sldMk cId="2996769655" sldId="1536"/>
        </pc:sldMkLst>
        <pc:spChg chg="add del mod">
          <ac:chgData name="C, Vigneshwaran" userId="361f7be8-1fbb-40bb-9ca9-63070c125a19" providerId="ADAL" clId="{BC9E1EF6-A61F-4A29-B807-924D1D86A820}" dt="2023-02-21T03:46:50.311" v="814" actId="478"/>
          <ac:spMkLst>
            <pc:docMk/>
            <pc:sldMk cId="2996769655" sldId="1536"/>
            <ac:spMk id="3" creationId="{64D716D2-4B59-6003-FE66-42DECDD6C59D}"/>
          </ac:spMkLst>
        </pc:spChg>
        <pc:spChg chg="add mod">
          <ac:chgData name="C, Vigneshwaran" userId="361f7be8-1fbb-40bb-9ca9-63070c125a19" providerId="ADAL" clId="{BC9E1EF6-A61F-4A29-B807-924D1D86A820}" dt="2023-02-21T03:48:13.951" v="929" actId="20577"/>
          <ac:spMkLst>
            <pc:docMk/>
            <pc:sldMk cId="2996769655" sldId="1536"/>
            <ac:spMk id="6" creationId="{315B0CBB-CF8D-7647-4797-3ECA235880E5}"/>
          </ac:spMkLst>
        </pc:spChg>
        <pc:spChg chg="add del mod">
          <ac:chgData name="C, Vigneshwaran" userId="361f7be8-1fbb-40bb-9ca9-63070c125a19" providerId="ADAL" clId="{BC9E1EF6-A61F-4A29-B807-924D1D86A820}" dt="2023-02-21T03:54:07.755" v="940"/>
          <ac:spMkLst>
            <pc:docMk/>
            <pc:sldMk cId="2996769655" sldId="1536"/>
            <ac:spMk id="7" creationId="{9FE6999E-810D-DC20-EB6C-3FF6A9A4CE00}"/>
          </ac:spMkLst>
        </pc:spChg>
        <pc:spChg chg="mod">
          <ac:chgData name="C, Vigneshwaran" userId="361f7be8-1fbb-40bb-9ca9-63070c125a19" providerId="ADAL" clId="{BC9E1EF6-A61F-4A29-B807-924D1D86A820}" dt="2023-02-21T03:54:24.791" v="945" actId="20577"/>
          <ac:spMkLst>
            <pc:docMk/>
            <pc:sldMk cId="2996769655" sldId="1536"/>
            <ac:spMk id="8" creationId="{653CF29B-786E-4758-B905-F902F40873A8}"/>
          </ac:spMkLst>
        </pc:spChg>
        <pc:spChg chg="add mod">
          <ac:chgData name="C, Vigneshwaran" userId="361f7be8-1fbb-40bb-9ca9-63070c125a19" providerId="ADAL" clId="{BC9E1EF6-A61F-4A29-B807-924D1D86A820}" dt="2023-02-21T05:53:49.774" v="2052" actId="14100"/>
          <ac:spMkLst>
            <pc:docMk/>
            <pc:sldMk cId="2996769655" sldId="1536"/>
            <ac:spMk id="9" creationId="{531EFF63-95F4-FDC6-3E60-30A1BC2170AE}"/>
          </ac:spMkLst>
        </pc:spChg>
        <pc:picChg chg="add del">
          <ac:chgData name="C, Vigneshwaran" userId="361f7be8-1fbb-40bb-9ca9-63070c125a19" providerId="ADAL" clId="{BC9E1EF6-A61F-4A29-B807-924D1D86A820}" dt="2023-02-21T03:54:17.881" v="943" actId="478"/>
          <ac:picMkLst>
            <pc:docMk/>
            <pc:sldMk cId="2996769655" sldId="1536"/>
            <ac:picMk id="2" creationId="{458128BF-2F2D-4584-E28F-27D8BFF87C06}"/>
          </ac:picMkLst>
        </pc:picChg>
        <pc:picChg chg="del mod">
          <ac:chgData name="C, Vigneshwaran" userId="361f7be8-1fbb-40bb-9ca9-63070c125a19" providerId="ADAL" clId="{BC9E1EF6-A61F-4A29-B807-924D1D86A820}" dt="2023-02-21T03:48:23.950" v="931" actId="478"/>
          <ac:picMkLst>
            <pc:docMk/>
            <pc:sldMk cId="2996769655" sldId="1536"/>
            <ac:picMk id="10" creationId="{EABCC5FB-DD97-501D-DE94-F36B8A60A28B}"/>
          </ac:picMkLst>
        </pc:picChg>
      </pc:sldChg>
      <pc:sldChg chg="addSp delSp modSp mod">
        <pc:chgData name="C, Vigneshwaran" userId="361f7be8-1fbb-40bb-9ca9-63070c125a19" providerId="ADAL" clId="{BC9E1EF6-A61F-4A29-B807-924D1D86A820}" dt="2023-02-21T09:40:36.639" v="2314" actId="1076"/>
        <pc:sldMkLst>
          <pc:docMk/>
          <pc:sldMk cId="4225010875" sldId="1537"/>
        </pc:sldMkLst>
        <pc:spChg chg="add mod">
          <ac:chgData name="C, Vigneshwaran" userId="361f7be8-1fbb-40bb-9ca9-63070c125a19" providerId="ADAL" clId="{BC9E1EF6-A61F-4A29-B807-924D1D86A820}" dt="2023-02-21T09:40:36.639" v="2314" actId="1076"/>
          <ac:spMkLst>
            <pc:docMk/>
            <pc:sldMk cId="4225010875" sldId="1537"/>
            <ac:spMk id="2" creationId="{1D7CD7D9-0138-60E4-A92D-D2835E630B85}"/>
          </ac:spMkLst>
        </pc:spChg>
        <pc:spChg chg="add mod">
          <ac:chgData name="C, Vigneshwaran" userId="361f7be8-1fbb-40bb-9ca9-63070c125a19" providerId="ADAL" clId="{BC9E1EF6-A61F-4A29-B807-924D1D86A820}" dt="2023-02-21T09:40:36.639" v="2314" actId="1076"/>
          <ac:spMkLst>
            <pc:docMk/>
            <pc:sldMk cId="4225010875" sldId="1537"/>
            <ac:spMk id="6" creationId="{CF363A55-D0CF-6255-0D59-0F278D8256A2}"/>
          </ac:spMkLst>
        </pc:spChg>
        <pc:spChg chg="mod">
          <ac:chgData name="C, Vigneshwaran" userId="361f7be8-1fbb-40bb-9ca9-63070c125a19" providerId="ADAL" clId="{BC9E1EF6-A61F-4A29-B807-924D1D86A820}" dt="2023-02-21T09:40:29.370" v="2313" actId="14100"/>
          <ac:spMkLst>
            <pc:docMk/>
            <pc:sldMk cId="4225010875" sldId="1537"/>
            <ac:spMk id="8" creationId="{653CF29B-786E-4758-B905-F902F40873A8}"/>
          </ac:spMkLst>
        </pc:spChg>
        <pc:picChg chg="add mod">
          <ac:chgData name="C, Vigneshwaran" userId="361f7be8-1fbb-40bb-9ca9-63070c125a19" providerId="ADAL" clId="{BC9E1EF6-A61F-4A29-B807-924D1D86A820}" dt="2023-02-21T09:40:25.670" v="2312" actId="1076"/>
          <ac:picMkLst>
            <pc:docMk/>
            <pc:sldMk cId="4225010875" sldId="1537"/>
            <ac:picMk id="3" creationId="{20E6CE8C-9D52-8E60-A4CA-672026B27F4D}"/>
          </ac:picMkLst>
        </pc:picChg>
        <pc:picChg chg="del">
          <ac:chgData name="C, Vigneshwaran" userId="361f7be8-1fbb-40bb-9ca9-63070c125a19" providerId="ADAL" clId="{BC9E1EF6-A61F-4A29-B807-924D1D86A820}" dt="2023-02-21T04:20:00.386" v="1186" actId="478"/>
          <ac:picMkLst>
            <pc:docMk/>
            <pc:sldMk cId="4225010875" sldId="1537"/>
            <ac:picMk id="3" creationId="{6FF9031B-A0FA-EF1A-5B6C-D0E495022473}"/>
          </ac:picMkLst>
        </pc:picChg>
      </pc:sldChg>
      <pc:sldChg chg="addSp delSp modSp mod">
        <pc:chgData name="C, Vigneshwaran" userId="361f7be8-1fbb-40bb-9ca9-63070c125a19" providerId="ADAL" clId="{BC9E1EF6-A61F-4A29-B807-924D1D86A820}" dt="2023-02-21T05:04:16.347" v="1738" actId="255"/>
        <pc:sldMkLst>
          <pc:docMk/>
          <pc:sldMk cId="2504498919" sldId="1539"/>
        </pc:sldMkLst>
        <pc:spChg chg="add mod">
          <ac:chgData name="C, Vigneshwaran" userId="361f7be8-1fbb-40bb-9ca9-63070c125a19" providerId="ADAL" clId="{BC9E1EF6-A61F-4A29-B807-924D1D86A820}" dt="2023-02-21T04:06:11" v="1098"/>
          <ac:spMkLst>
            <pc:docMk/>
            <pc:sldMk cId="2504498919" sldId="1539"/>
            <ac:spMk id="4" creationId="{12CF907A-F8C5-7B58-B442-B43158F782FC}"/>
          </ac:spMkLst>
        </pc:spChg>
        <pc:spChg chg="mod">
          <ac:chgData name="C, Vigneshwaran" userId="361f7be8-1fbb-40bb-9ca9-63070c125a19" providerId="ADAL" clId="{BC9E1EF6-A61F-4A29-B807-924D1D86A820}" dt="2023-02-21T05:04:16.347" v="1738" actId="255"/>
          <ac:spMkLst>
            <pc:docMk/>
            <pc:sldMk cId="2504498919" sldId="1539"/>
            <ac:spMk id="8" creationId="{653CF29B-786E-4758-B905-F902F40873A8}"/>
          </ac:spMkLst>
        </pc:spChg>
        <pc:picChg chg="del mod">
          <ac:chgData name="C, Vigneshwaran" userId="361f7be8-1fbb-40bb-9ca9-63070c125a19" providerId="ADAL" clId="{BC9E1EF6-A61F-4A29-B807-924D1D86A820}" dt="2023-02-21T04:06:13.540" v="1099" actId="478"/>
          <ac:picMkLst>
            <pc:docMk/>
            <pc:sldMk cId="2504498919" sldId="1539"/>
            <ac:picMk id="3" creationId="{0BEEAEA6-9805-1BDE-1D26-B67E17271895}"/>
          </ac:picMkLst>
        </pc:picChg>
      </pc:sldChg>
      <pc:sldChg chg="modSp mod">
        <pc:chgData name="C, Vigneshwaran" userId="361f7be8-1fbb-40bb-9ca9-63070c125a19" providerId="ADAL" clId="{BC9E1EF6-A61F-4A29-B807-924D1D86A820}" dt="2023-02-21T06:18:17.937" v="2120" actId="20577"/>
        <pc:sldMkLst>
          <pc:docMk/>
          <pc:sldMk cId="289785439" sldId="1540"/>
        </pc:sldMkLst>
        <pc:graphicFrameChg chg="modGraphic">
          <ac:chgData name="C, Vigneshwaran" userId="361f7be8-1fbb-40bb-9ca9-63070c125a19" providerId="ADAL" clId="{BC9E1EF6-A61F-4A29-B807-924D1D86A820}" dt="2023-02-21T06:18:17.937" v="2120" actId="20577"/>
          <ac:graphicFrameMkLst>
            <pc:docMk/>
            <pc:sldMk cId="289785439" sldId="1540"/>
            <ac:graphicFrameMk id="5" creationId="{733F5B44-2635-131E-DFBF-CFF291C802DA}"/>
          </ac:graphicFrameMkLst>
        </pc:graphicFrameChg>
      </pc:sldChg>
      <pc:sldChg chg="modSp mod">
        <pc:chgData name="C, Vigneshwaran" userId="361f7be8-1fbb-40bb-9ca9-63070c125a19" providerId="ADAL" clId="{BC9E1EF6-A61F-4A29-B807-924D1D86A820}" dt="2023-02-21T13:10:18.602" v="2548" actId="6549"/>
        <pc:sldMkLst>
          <pc:docMk/>
          <pc:sldMk cId="2862492670" sldId="1541"/>
        </pc:sldMkLst>
        <pc:graphicFrameChg chg="mod modGraphic">
          <ac:chgData name="C, Vigneshwaran" userId="361f7be8-1fbb-40bb-9ca9-63070c125a19" providerId="ADAL" clId="{BC9E1EF6-A61F-4A29-B807-924D1D86A820}" dt="2023-02-21T13:10:18.602" v="2548" actId="6549"/>
          <ac:graphicFrameMkLst>
            <pc:docMk/>
            <pc:sldMk cId="2862492670" sldId="1541"/>
            <ac:graphicFrameMk id="5" creationId="{733F5B44-2635-131E-DFBF-CFF291C802DA}"/>
          </ac:graphicFrameMkLst>
        </pc:graphicFrameChg>
      </pc:sldChg>
      <pc:sldChg chg="addSp modSp mod">
        <pc:chgData name="C, Vigneshwaran" userId="361f7be8-1fbb-40bb-9ca9-63070c125a19" providerId="ADAL" clId="{BC9E1EF6-A61F-4A29-B807-924D1D86A820}" dt="2023-02-21T13:05:16.601" v="2520" actId="20577"/>
        <pc:sldMkLst>
          <pc:docMk/>
          <pc:sldMk cId="3935635266" sldId="1542"/>
        </pc:sldMkLst>
        <pc:spChg chg="add mod">
          <ac:chgData name="C, Vigneshwaran" userId="361f7be8-1fbb-40bb-9ca9-63070c125a19" providerId="ADAL" clId="{BC9E1EF6-A61F-4A29-B807-924D1D86A820}" dt="2023-02-21T13:05:16.601" v="2520" actId="20577"/>
          <ac:spMkLst>
            <pc:docMk/>
            <pc:sldMk cId="3935635266" sldId="1542"/>
            <ac:spMk id="4" creationId="{273F005C-CEBB-AB16-0520-7AEB72BD87FE}"/>
          </ac:spMkLst>
        </pc:spChg>
        <pc:graphicFrameChg chg="mod modGraphic">
          <ac:chgData name="C, Vigneshwaran" userId="361f7be8-1fbb-40bb-9ca9-63070c125a19" providerId="ADAL" clId="{BC9E1EF6-A61F-4A29-B807-924D1D86A820}" dt="2023-02-21T13:04:57.752" v="2514" actId="14734"/>
          <ac:graphicFrameMkLst>
            <pc:docMk/>
            <pc:sldMk cId="3935635266" sldId="1542"/>
            <ac:graphicFrameMk id="5" creationId="{733F5B44-2635-131E-DFBF-CFF291C802DA}"/>
          </ac:graphicFrameMkLst>
        </pc:graphicFrameChg>
      </pc:sldChg>
      <pc:sldChg chg="modSp del mod">
        <pc:chgData name="C, Vigneshwaran" userId="361f7be8-1fbb-40bb-9ca9-63070c125a19" providerId="ADAL" clId="{BC9E1EF6-A61F-4A29-B807-924D1D86A820}" dt="2023-02-21T09:41:42.915" v="2323" actId="2696"/>
        <pc:sldMkLst>
          <pc:docMk/>
          <pc:sldMk cId="2696618241" sldId="1543"/>
        </pc:sldMkLst>
        <pc:spChg chg="mod">
          <ac:chgData name="C, Vigneshwaran" userId="361f7be8-1fbb-40bb-9ca9-63070c125a19" providerId="ADAL" clId="{BC9E1EF6-A61F-4A29-B807-924D1D86A820}" dt="2023-02-21T06:10:55.931" v="2062" actId="6549"/>
          <ac:spMkLst>
            <pc:docMk/>
            <pc:sldMk cId="2696618241" sldId="1543"/>
            <ac:spMk id="4" creationId="{70DAE07F-5828-9D2A-2D09-C4A46C7DA17B}"/>
          </ac:spMkLst>
        </pc:spChg>
      </pc:sldChg>
      <pc:sldChg chg="modSp mod">
        <pc:chgData name="C, Vigneshwaran" userId="361f7be8-1fbb-40bb-9ca9-63070c125a19" providerId="ADAL" clId="{BC9E1EF6-A61F-4A29-B807-924D1D86A820}" dt="2023-02-21T09:41:26.951" v="2322" actId="255"/>
        <pc:sldMkLst>
          <pc:docMk/>
          <pc:sldMk cId="1757407654" sldId="1544"/>
        </pc:sldMkLst>
        <pc:spChg chg="mod">
          <ac:chgData name="C, Vigneshwaran" userId="361f7be8-1fbb-40bb-9ca9-63070c125a19" providerId="ADAL" clId="{BC9E1EF6-A61F-4A29-B807-924D1D86A820}" dt="2023-02-21T09:41:26.951" v="2322" actId="255"/>
          <ac:spMkLst>
            <pc:docMk/>
            <pc:sldMk cId="1757407654" sldId="1544"/>
            <ac:spMk id="4" creationId="{FCB1809F-7F76-890F-6CBE-504F1C2650CE}"/>
          </ac:spMkLst>
        </pc:spChg>
      </pc:sldChg>
      <pc:sldChg chg="modSp mod">
        <pc:chgData name="C, Vigneshwaran" userId="361f7be8-1fbb-40bb-9ca9-63070c125a19" providerId="ADAL" clId="{BC9E1EF6-A61F-4A29-B807-924D1D86A820}" dt="2023-02-21T02:53:21.462" v="46" actId="255"/>
        <pc:sldMkLst>
          <pc:docMk/>
          <pc:sldMk cId="3921172882" sldId="1547"/>
        </pc:sldMkLst>
        <pc:spChg chg="mod">
          <ac:chgData name="C, Vigneshwaran" userId="361f7be8-1fbb-40bb-9ca9-63070c125a19" providerId="ADAL" clId="{BC9E1EF6-A61F-4A29-B807-924D1D86A820}" dt="2023-02-21T02:53:21.462" v="46" actId="255"/>
          <ac:spMkLst>
            <pc:docMk/>
            <pc:sldMk cId="3921172882" sldId="1547"/>
            <ac:spMk id="19" creationId="{BA95131C-1C34-EF0E-2E05-DB206BEEF0C0}"/>
          </ac:spMkLst>
        </pc:spChg>
      </pc:sldChg>
      <pc:sldChg chg="modSp mod">
        <pc:chgData name="C, Vigneshwaran" userId="361f7be8-1fbb-40bb-9ca9-63070c125a19" providerId="ADAL" clId="{BC9E1EF6-A61F-4A29-B807-924D1D86A820}" dt="2023-02-21T02:55:08.724" v="65" actId="255"/>
        <pc:sldMkLst>
          <pc:docMk/>
          <pc:sldMk cId="1857437770" sldId="1548"/>
        </pc:sldMkLst>
        <pc:spChg chg="mod">
          <ac:chgData name="C, Vigneshwaran" userId="361f7be8-1fbb-40bb-9ca9-63070c125a19" providerId="ADAL" clId="{BC9E1EF6-A61F-4A29-B807-924D1D86A820}" dt="2023-02-21T02:55:08.724" v="65" actId="255"/>
          <ac:spMkLst>
            <pc:docMk/>
            <pc:sldMk cId="1857437770" sldId="1548"/>
            <ac:spMk id="3" creationId="{66B3ADF7-EEEC-F6B9-FEE3-909FFD7F5559}"/>
          </ac:spMkLst>
        </pc:spChg>
      </pc:sldChg>
      <pc:sldChg chg="addSp delSp modSp del mod">
        <pc:chgData name="C, Vigneshwaran" userId="361f7be8-1fbb-40bb-9ca9-63070c125a19" providerId="ADAL" clId="{BC9E1EF6-A61F-4A29-B807-924D1D86A820}" dt="2023-02-21T06:52:32.962" v="2231" actId="2696"/>
        <pc:sldMkLst>
          <pc:docMk/>
          <pc:sldMk cId="1783974246" sldId="1549"/>
        </pc:sldMkLst>
        <pc:spChg chg="mod">
          <ac:chgData name="C, Vigneshwaran" userId="361f7be8-1fbb-40bb-9ca9-63070c125a19" providerId="ADAL" clId="{BC9E1EF6-A61F-4A29-B807-924D1D86A820}" dt="2023-02-21T06:51:23.420" v="2220" actId="21"/>
          <ac:spMkLst>
            <pc:docMk/>
            <pc:sldMk cId="1783974246" sldId="1549"/>
            <ac:spMk id="2" creationId="{B378FDFB-212D-7FD6-36D2-CE2ED2AC2C4D}"/>
          </ac:spMkLst>
        </pc:spChg>
        <pc:spChg chg="mod">
          <ac:chgData name="C, Vigneshwaran" userId="361f7be8-1fbb-40bb-9ca9-63070c125a19" providerId="ADAL" clId="{BC9E1EF6-A61F-4A29-B807-924D1D86A820}" dt="2023-02-21T02:53:59.736" v="53" actId="255"/>
          <ac:spMkLst>
            <pc:docMk/>
            <pc:sldMk cId="1783974246" sldId="1549"/>
            <ac:spMk id="4" creationId="{3EADC859-ED3E-2006-71C0-9FD7B57B69D7}"/>
          </ac:spMkLst>
        </pc:spChg>
        <pc:spChg chg="mod">
          <ac:chgData name="C, Vigneshwaran" userId="361f7be8-1fbb-40bb-9ca9-63070c125a19" providerId="ADAL" clId="{BC9E1EF6-A61F-4A29-B807-924D1D86A820}" dt="2023-02-21T06:48:44.485" v="2173" actId="1076"/>
          <ac:spMkLst>
            <pc:docMk/>
            <pc:sldMk cId="1783974246" sldId="1549"/>
            <ac:spMk id="6" creationId="{EB4F7134-8B03-9024-CD67-EF4392B2A085}"/>
          </ac:spMkLst>
        </pc:spChg>
        <pc:spChg chg="mod">
          <ac:chgData name="C, Vigneshwaran" userId="361f7be8-1fbb-40bb-9ca9-63070c125a19" providerId="ADAL" clId="{BC9E1EF6-A61F-4A29-B807-924D1D86A820}" dt="2023-02-21T06:46:29.138" v="2134" actId="108"/>
          <ac:spMkLst>
            <pc:docMk/>
            <pc:sldMk cId="1783974246" sldId="1549"/>
            <ac:spMk id="9" creationId="{B36AB0BF-2588-B7CE-FAE7-8D31439C7751}"/>
          </ac:spMkLst>
        </pc:spChg>
        <pc:spChg chg="add mod">
          <ac:chgData name="C, Vigneshwaran" userId="361f7be8-1fbb-40bb-9ca9-63070c125a19" providerId="ADAL" clId="{BC9E1EF6-A61F-4A29-B807-924D1D86A820}" dt="2023-02-21T06:47:06.639" v="2139" actId="1076"/>
          <ac:spMkLst>
            <pc:docMk/>
            <pc:sldMk cId="1783974246" sldId="1549"/>
            <ac:spMk id="19" creationId="{E79F9E42-E13F-8345-DD2B-AD721A95C3A3}"/>
          </ac:spMkLst>
        </pc:spChg>
        <pc:spChg chg="mod">
          <ac:chgData name="C, Vigneshwaran" userId="361f7be8-1fbb-40bb-9ca9-63070c125a19" providerId="ADAL" clId="{BC9E1EF6-A61F-4A29-B807-924D1D86A820}" dt="2023-02-21T06:46:35.360" v="2136" actId="108"/>
          <ac:spMkLst>
            <pc:docMk/>
            <pc:sldMk cId="1783974246" sldId="1549"/>
            <ac:spMk id="20" creationId="{9601B900-2D6C-8237-0C0E-6FD4D587DF0A}"/>
          </ac:spMkLst>
        </pc:spChg>
        <pc:spChg chg="add mod">
          <ac:chgData name="C, Vigneshwaran" userId="361f7be8-1fbb-40bb-9ca9-63070c125a19" providerId="ADAL" clId="{BC9E1EF6-A61F-4A29-B807-924D1D86A820}" dt="2023-02-21T06:47:27.015" v="2147" actId="1076"/>
          <ac:spMkLst>
            <pc:docMk/>
            <pc:sldMk cId="1783974246" sldId="1549"/>
            <ac:spMk id="21" creationId="{EBC3319D-460B-B607-1C18-1B5DF26999AE}"/>
          </ac:spMkLst>
        </pc:spChg>
        <pc:spChg chg="mod">
          <ac:chgData name="C, Vigneshwaran" userId="361f7be8-1fbb-40bb-9ca9-63070c125a19" providerId="ADAL" clId="{BC9E1EF6-A61F-4A29-B807-924D1D86A820}" dt="2023-02-21T06:46:32.352" v="2135" actId="108"/>
          <ac:spMkLst>
            <pc:docMk/>
            <pc:sldMk cId="1783974246" sldId="1549"/>
            <ac:spMk id="22" creationId="{840E30A6-B36A-FC45-B2B4-3013EC6F045E}"/>
          </ac:spMkLst>
        </pc:spChg>
        <pc:spChg chg="mod">
          <ac:chgData name="C, Vigneshwaran" userId="361f7be8-1fbb-40bb-9ca9-63070c125a19" providerId="ADAL" clId="{BC9E1EF6-A61F-4A29-B807-924D1D86A820}" dt="2023-02-21T06:46:22.071" v="2132" actId="108"/>
          <ac:spMkLst>
            <pc:docMk/>
            <pc:sldMk cId="1783974246" sldId="1549"/>
            <ac:spMk id="24" creationId="{F10BA7FA-421A-2071-D7A9-0EA952CD8874}"/>
          </ac:spMkLst>
        </pc:spChg>
        <pc:spChg chg="mod">
          <ac:chgData name="C, Vigneshwaran" userId="361f7be8-1fbb-40bb-9ca9-63070c125a19" providerId="ADAL" clId="{BC9E1EF6-A61F-4A29-B807-924D1D86A820}" dt="2023-02-21T06:46:16.113" v="2130" actId="108"/>
          <ac:spMkLst>
            <pc:docMk/>
            <pc:sldMk cId="1783974246" sldId="1549"/>
            <ac:spMk id="26" creationId="{A140D135-26E7-3BD1-C3C9-6808F69FE463}"/>
          </ac:spMkLst>
        </pc:spChg>
        <pc:spChg chg="mod">
          <ac:chgData name="C, Vigneshwaran" userId="361f7be8-1fbb-40bb-9ca9-63070c125a19" providerId="ADAL" clId="{BC9E1EF6-A61F-4A29-B807-924D1D86A820}" dt="2023-02-21T06:46:19.293" v="2131" actId="108"/>
          <ac:spMkLst>
            <pc:docMk/>
            <pc:sldMk cId="1783974246" sldId="1549"/>
            <ac:spMk id="27" creationId="{4E7B7008-68B0-9BB6-1827-A10E8B8E3236}"/>
          </ac:spMkLst>
        </pc:spChg>
        <pc:spChg chg="del">
          <ac:chgData name="C, Vigneshwaran" userId="361f7be8-1fbb-40bb-9ca9-63070c125a19" providerId="ADAL" clId="{BC9E1EF6-A61F-4A29-B807-924D1D86A820}" dt="2023-02-21T06:47:01.207" v="2138" actId="478"/>
          <ac:spMkLst>
            <pc:docMk/>
            <pc:sldMk cId="1783974246" sldId="1549"/>
            <ac:spMk id="28" creationId="{7C71F207-736C-960E-E484-3F24DDC7CBB3}"/>
          </ac:spMkLst>
        </pc:spChg>
        <pc:spChg chg="del">
          <ac:chgData name="C, Vigneshwaran" userId="361f7be8-1fbb-40bb-9ca9-63070c125a19" providerId="ADAL" clId="{BC9E1EF6-A61F-4A29-B807-924D1D86A820}" dt="2023-02-21T06:47:16.515" v="2142" actId="478"/>
          <ac:spMkLst>
            <pc:docMk/>
            <pc:sldMk cId="1783974246" sldId="1549"/>
            <ac:spMk id="29" creationId="{3F613D47-CF8F-1E62-4FFE-2EEFF1290C92}"/>
          </ac:spMkLst>
        </pc:spChg>
        <pc:spChg chg="del">
          <ac:chgData name="C, Vigneshwaran" userId="361f7be8-1fbb-40bb-9ca9-63070c125a19" providerId="ADAL" clId="{BC9E1EF6-A61F-4A29-B807-924D1D86A820}" dt="2023-02-21T06:47:38.522" v="2152" actId="478"/>
          <ac:spMkLst>
            <pc:docMk/>
            <pc:sldMk cId="1783974246" sldId="1549"/>
            <ac:spMk id="30" creationId="{689F726E-51BC-732C-70F5-9EAC7E286199}"/>
          </ac:spMkLst>
        </pc:spChg>
        <pc:spChg chg="del">
          <ac:chgData name="C, Vigneshwaran" userId="361f7be8-1fbb-40bb-9ca9-63070c125a19" providerId="ADAL" clId="{BC9E1EF6-A61F-4A29-B807-924D1D86A820}" dt="2023-02-21T06:47:52.945" v="2159" actId="478"/>
          <ac:spMkLst>
            <pc:docMk/>
            <pc:sldMk cId="1783974246" sldId="1549"/>
            <ac:spMk id="31" creationId="{D2CE619D-ABFB-25B1-577C-0992496DE6AA}"/>
          </ac:spMkLst>
        </pc:spChg>
        <pc:spChg chg="mod">
          <ac:chgData name="C, Vigneshwaran" userId="361f7be8-1fbb-40bb-9ca9-63070c125a19" providerId="ADAL" clId="{BC9E1EF6-A61F-4A29-B807-924D1D86A820}" dt="2023-02-21T06:46:25.683" v="2133" actId="108"/>
          <ac:spMkLst>
            <pc:docMk/>
            <pc:sldMk cId="1783974246" sldId="1549"/>
            <ac:spMk id="32" creationId="{85117537-0797-7C59-48E2-20F52A021CB6}"/>
          </ac:spMkLst>
        </pc:spChg>
        <pc:spChg chg="del">
          <ac:chgData name="C, Vigneshwaran" userId="361f7be8-1fbb-40bb-9ca9-63070c125a19" providerId="ADAL" clId="{BC9E1EF6-A61F-4A29-B807-924D1D86A820}" dt="2023-02-21T06:48:19.612" v="2168" actId="478"/>
          <ac:spMkLst>
            <pc:docMk/>
            <pc:sldMk cId="1783974246" sldId="1549"/>
            <ac:spMk id="33" creationId="{9CF95191-2F86-D9CA-5DB2-C9D3FF8BA5E1}"/>
          </ac:spMkLst>
        </pc:spChg>
        <pc:spChg chg="del">
          <ac:chgData name="C, Vigneshwaran" userId="361f7be8-1fbb-40bb-9ca9-63070c125a19" providerId="ADAL" clId="{BC9E1EF6-A61F-4A29-B807-924D1D86A820}" dt="2023-02-21T06:48:33.761" v="2170" actId="478"/>
          <ac:spMkLst>
            <pc:docMk/>
            <pc:sldMk cId="1783974246" sldId="1549"/>
            <ac:spMk id="34" creationId="{C506930F-53EB-F5EB-9C92-D328A556312D}"/>
          </ac:spMkLst>
        </pc:spChg>
        <pc:spChg chg="del">
          <ac:chgData name="C, Vigneshwaran" userId="361f7be8-1fbb-40bb-9ca9-63070c125a19" providerId="ADAL" clId="{BC9E1EF6-A61F-4A29-B807-924D1D86A820}" dt="2023-02-21T06:49:10.562" v="2180" actId="478"/>
          <ac:spMkLst>
            <pc:docMk/>
            <pc:sldMk cId="1783974246" sldId="1549"/>
            <ac:spMk id="35" creationId="{DF7CFBDC-236F-5511-7FC9-E98AE3D19D40}"/>
          </ac:spMkLst>
        </pc:spChg>
        <pc:spChg chg="del">
          <ac:chgData name="C, Vigneshwaran" userId="361f7be8-1fbb-40bb-9ca9-63070c125a19" providerId="ADAL" clId="{BC9E1EF6-A61F-4A29-B807-924D1D86A820}" dt="2023-02-21T06:49:25.846" v="2186" actId="478"/>
          <ac:spMkLst>
            <pc:docMk/>
            <pc:sldMk cId="1783974246" sldId="1549"/>
            <ac:spMk id="36" creationId="{18719399-A5E8-30F1-E69A-9D777FAA8B1F}"/>
          </ac:spMkLst>
        </pc:spChg>
        <pc:spChg chg="add del">
          <ac:chgData name="C, Vigneshwaran" userId="361f7be8-1fbb-40bb-9ca9-63070c125a19" providerId="ADAL" clId="{BC9E1EF6-A61F-4A29-B807-924D1D86A820}" dt="2023-02-21T06:50:15.395" v="2200" actId="478"/>
          <ac:spMkLst>
            <pc:docMk/>
            <pc:sldMk cId="1783974246" sldId="1549"/>
            <ac:spMk id="37" creationId="{13D62E08-652C-C49D-9464-E4BAF53FEFED}"/>
          </ac:spMkLst>
        </pc:spChg>
        <pc:spChg chg="del mod">
          <ac:chgData name="C, Vigneshwaran" userId="361f7be8-1fbb-40bb-9ca9-63070c125a19" providerId="ADAL" clId="{BC9E1EF6-A61F-4A29-B807-924D1D86A820}" dt="2023-02-21T06:50:37.313" v="2207" actId="478"/>
          <ac:spMkLst>
            <pc:docMk/>
            <pc:sldMk cId="1783974246" sldId="1549"/>
            <ac:spMk id="38" creationId="{424598AF-0FEA-C4E6-018D-7BD1D8236530}"/>
          </ac:spMkLst>
        </pc:spChg>
        <pc:spChg chg="add mod">
          <ac:chgData name="C, Vigneshwaran" userId="361f7be8-1fbb-40bb-9ca9-63070c125a19" providerId="ADAL" clId="{BC9E1EF6-A61F-4A29-B807-924D1D86A820}" dt="2023-02-21T06:47:41.458" v="2153" actId="1076"/>
          <ac:spMkLst>
            <pc:docMk/>
            <pc:sldMk cId="1783974246" sldId="1549"/>
            <ac:spMk id="39" creationId="{AF40CFEA-E1FF-4B8C-C4B5-AF6A38241ECB}"/>
          </ac:spMkLst>
        </pc:spChg>
        <pc:spChg chg="add mod">
          <ac:chgData name="C, Vigneshwaran" userId="361f7be8-1fbb-40bb-9ca9-63070c125a19" providerId="ADAL" clId="{BC9E1EF6-A61F-4A29-B807-924D1D86A820}" dt="2023-02-21T06:48:01.175" v="2162" actId="20577"/>
          <ac:spMkLst>
            <pc:docMk/>
            <pc:sldMk cId="1783974246" sldId="1549"/>
            <ac:spMk id="40" creationId="{E127278E-1D16-2086-4B91-BB52F950BE42}"/>
          </ac:spMkLst>
        </pc:spChg>
        <pc:spChg chg="mod">
          <ac:chgData name="C, Vigneshwaran" userId="361f7be8-1fbb-40bb-9ca9-63070c125a19" providerId="ADAL" clId="{BC9E1EF6-A61F-4A29-B807-924D1D86A820}" dt="2023-02-21T02:53:53.300" v="51" actId="255"/>
          <ac:spMkLst>
            <pc:docMk/>
            <pc:sldMk cId="1783974246" sldId="1549"/>
            <ac:spMk id="41" creationId="{0D4FF600-2F60-C54A-D6AE-FC5767BCD134}"/>
          </ac:spMkLst>
        </pc:spChg>
        <pc:spChg chg="add mod">
          <ac:chgData name="C, Vigneshwaran" userId="361f7be8-1fbb-40bb-9ca9-63070c125a19" providerId="ADAL" clId="{BC9E1EF6-A61F-4A29-B807-924D1D86A820}" dt="2023-02-21T06:48:26.443" v="2169" actId="1076"/>
          <ac:spMkLst>
            <pc:docMk/>
            <pc:sldMk cId="1783974246" sldId="1549"/>
            <ac:spMk id="42" creationId="{73B709D3-01EF-2AB8-E449-24384294A291}"/>
          </ac:spMkLst>
        </pc:spChg>
        <pc:spChg chg="add mod">
          <ac:chgData name="C, Vigneshwaran" userId="361f7be8-1fbb-40bb-9ca9-63070c125a19" providerId="ADAL" clId="{BC9E1EF6-A61F-4A29-B807-924D1D86A820}" dt="2023-02-21T06:48:51.583" v="2176" actId="20577"/>
          <ac:spMkLst>
            <pc:docMk/>
            <pc:sldMk cId="1783974246" sldId="1549"/>
            <ac:spMk id="43" creationId="{7A8B5527-B1EA-46CC-8534-582BD241C2CF}"/>
          </ac:spMkLst>
        </pc:spChg>
        <pc:spChg chg="add mod">
          <ac:chgData name="C, Vigneshwaran" userId="361f7be8-1fbb-40bb-9ca9-63070c125a19" providerId="ADAL" clId="{BC9E1EF6-A61F-4A29-B807-924D1D86A820}" dt="2023-02-21T06:49:18.403" v="2183" actId="1076"/>
          <ac:spMkLst>
            <pc:docMk/>
            <pc:sldMk cId="1783974246" sldId="1549"/>
            <ac:spMk id="44" creationId="{7593369F-0E9F-5EE9-D20D-F1E4493DAEF7}"/>
          </ac:spMkLst>
        </pc:spChg>
        <pc:spChg chg="add mod">
          <ac:chgData name="C, Vigneshwaran" userId="361f7be8-1fbb-40bb-9ca9-63070c125a19" providerId="ADAL" clId="{BC9E1EF6-A61F-4A29-B807-924D1D86A820}" dt="2023-02-21T06:49:32.581" v="2188" actId="20577"/>
          <ac:spMkLst>
            <pc:docMk/>
            <pc:sldMk cId="1783974246" sldId="1549"/>
            <ac:spMk id="45" creationId="{61626436-B317-589E-68FB-E55F2358BC08}"/>
          </ac:spMkLst>
        </pc:spChg>
        <pc:spChg chg="add del mod">
          <ac:chgData name="C, Vigneshwaran" userId="361f7be8-1fbb-40bb-9ca9-63070c125a19" providerId="ADAL" clId="{BC9E1EF6-A61F-4A29-B807-924D1D86A820}" dt="2023-02-21T06:50:01.146" v="2198"/>
          <ac:spMkLst>
            <pc:docMk/>
            <pc:sldMk cId="1783974246" sldId="1549"/>
            <ac:spMk id="46" creationId="{20A0C055-46EC-DFB4-5611-D7D5BFF884C5}"/>
          </ac:spMkLst>
        </pc:spChg>
        <pc:spChg chg="add mod">
          <ac:chgData name="C, Vigneshwaran" userId="361f7be8-1fbb-40bb-9ca9-63070c125a19" providerId="ADAL" clId="{BC9E1EF6-A61F-4A29-B807-924D1D86A820}" dt="2023-02-21T06:50:24.520" v="2202" actId="20577"/>
          <ac:spMkLst>
            <pc:docMk/>
            <pc:sldMk cId="1783974246" sldId="1549"/>
            <ac:spMk id="47" creationId="{0E2F07B7-CEA2-746E-93B6-EC70F31AC0A1}"/>
          </ac:spMkLst>
        </pc:spChg>
        <pc:spChg chg="add mod">
          <ac:chgData name="C, Vigneshwaran" userId="361f7be8-1fbb-40bb-9ca9-63070c125a19" providerId="ADAL" clId="{BC9E1EF6-A61F-4A29-B807-924D1D86A820}" dt="2023-02-21T06:50:39.896" v="2209" actId="20577"/>
          <ac:spMkLst>
            <pc:docMk/>
            <pc:sldMk cId="1783974246" sldId="1549"/>
            <ac:spMk id="48" creationId="{A13B8E06-87CE-C173-D62F-E027E86E941C}"/>
          </ac:spMkLst>
        </pc:spChg>
        <pc:spChg chg="add del mod">
          <ac:chgData name="C, Vigneshwaran" userId="361f7be8-1fbb-40bb-9ca9-63070c125a19" providerId="ADAL" clId="{BC9E1EF6-A61F-4A29-B807-924D1D86A820}" dt="2023-02-21T06:51:18.463" v="2218"/>
          <ac:spMkLst>
            <pc:docMk/>
            <pc:sldMk cId="1783974246" sldId="1549"/>
            <ac:spMk id="50" creationId="{48699AF8-4C2F-AB3D-F88F-412F06DAF105}"/>
          </ac:spMkLst>
        </pc:spChg>
        <pc:picChg chg="add mod">
          <ac:chgData name="C, Vigneshwaran" userId="361f7be8-1fbb-40bb-9ca9-63070c125a19" providerId="ADAL" clId="{BC9E1EF6-A61F-4A29-B807-924D1D86A820}" dt="2023-02-21T06:45:53.538" v="2129" actId="14100"/>
          <ac:picMkLst>
            <pc:docMk/>
            <pc:sldMk cId="1783974246" sldId="1549"/>
            <ac:picMk id="3" creationId="{04C4E2E1-FC39-DD75-105E-F97B799F78B4}"/>
          </ac:picMkLst>
        </pc:picChg>
        <pc:picChg chg="del">
          <ac:chgData name="C, Vigneshwaran" userId="361f7be8-1fbb-40bb-9ca9-63070c125a19" providerId="ADAL" clId="{BC9E1EF6-A61F-4A29-B807-924D1D86A820}" dt="2023-02-21T06:45:41.181" v="2122" actId="478"/>
          <ac:picMkLst>
            <pc:docMk/>
            <pc:sldMk cId="1783974246" sldId="1549"/>
            <ac:picMk id="25" creationId="{FC24052C-3400-F884-9AD5-66E22B78CC66}"/>
          </ac:picMkLst>
        </pc:picChg>
      </pc:sldChg>
      <pc:sldChg chg="addSp delSp modSp add mod">
        <pc:chgData name="C, Vigneshwaran" userId="361f7be8-1fbb-40bb-9ca9-63070c125a19" providerId="ADAL" clId="{BC9E1EF6-A61F-4A29-B807-924D1D86A820}" dt="2023-02-21T13:24:27.086" v="2974" actId="6549"/>
        <pc:sldMkLst>
          <pc:docMk/>
          <pc:sldMk cId="1936996693" sldId="1550"/>
        </pc:sldMkLst>
        <pc:spChg chg="del mod">
          <ac:chgData name="C, Vigneshwaran" userId="361f7be8-1fbb-40bb-9ca9-63070c125a19" providerId="ADAL" clId="{BC9E1EF6-A61F-4A29-B807-924D1D86A820}" dt="2023-02-21T06:52:21.264" v="2230" actId="478"/>
          <ac:spMkLst>
            <pc:docMk/>
            <pc:sldMk cId="1936996693" sldId="1550"/>
            <ac:spMk id="3" creationId="{B28E0816-D5CE-AA54-3EFD-BE64F071EFB2}"/>
          </ac:spMkLst>
        </pc:spChg>
        <pc:spChg chg="del mod">
          <ac:chgData name="C, Vigneshwaran" userId="361f7be8-1fbb-40bb-9ca9-63070c125a19" providerId="ADAL" clId="{BC9E1EF6-A61F-4A29-B807-924D1D86A820}" dt="2023-02-21T06:51:54.457" v="2228" actId="478"/>
          <ac:spMkLst>
            <pc:docMk/>
            <pc:sldMk cId="1936996693" sldId="1550"/>
            <ac:spMk id="4" creationId="{40296E98-57AC-71D7-284F-D5A72BA270C7}"/>
          </ac:spMkLst>
        </pc:spChg>
        <pc:spChg chg="del">
          <ac:chgData name="C, Vigneshwaran" userId="361f7be8-1fbb-40bb-9ca9-63070c125a19" providerId="ADAL" clId="{BC9E1EF6-A61F-4A29-B807-924D1D86A820}" dt="2023-02-21T06:51:50.436" v="2226" actId="478"/>
          <ac:spMkLst>
            <pc:docMk/>
            <pc:sldMk cId="1936996693" sldId="1550"/>
            <ac:spMk id="5" creationId="{9F8E9855-081A-56C9-3333-B3D154BA98D5}"/>
          </ac:spMkLst>
        </pc:spChg>
        <pc:spChg chg="add mod">
          <ac:chgData name="C, Vigneshwaran" userId="361f7be8-1fbb-40bb-9ca9-63070c125a19" providerId="ADAL" clId="{BC9E1EF6-A61F-4A29-B807-924D1D86A820}" dt="2023-02-21T06:51:56.917" v="2229"/>
          <ac:spMkLst>
            <pc:docMk/>
            <pc:sldMk cId="1936996693" sldId="1550"/>
            <ac:spMk id="6" creationId="{40676B85-E274-FD12-5CAA-2F95824E886D}"/>
          </ac:spMkLst>
        </pc:spChg>
        <pc:spChg chg="add mod">
          <ac:chgData name="C, Vigneshwaran" userId="361f7be8-1fbb-40bb-9ca9-63070c125a19" providerId="ADAL" clId="{BC9E1EF6-A61F-4A29-B807-924D1D86A820}" dt="2023-02-21T13:24:27.086" v="2974" actId="6549"/>
          <ac:spMkLst>
            <pc:docMk/>
            <pc:sldMk cId="1936996693" sldId="1550"/>
            <ac:spMk id="7" creationId="{1C9FC32B-4745-3FBB-B6AC-F593B81868E7}"/>
          </ac:spMkLst>
        </pc:spChg>
        <pc:spChg chg="add mod">
          <ac:chgData name="C, Vigneshwaran" userId="361f7be8-1fbb-40bb-9ca9-63070c125a19" providerId="ADAL" clId="{BC9E1EF6-A61F-4A29-B807-924D1D86A820}" dt="2023-02-21T06:51:56.917" v="2229"/>
          <ac:spMkLst>
            <pc:docMk/>
            <pc:sldMk cId="1936996693" sldId="1550"/>
            <ac:spMk id="8" creationId="{C97274B4-4FB7-290C-7F2D-6F516B467D5B}"/>
          </ac:spMkLst>
        </pc:spChg>
        <pc:spChg chg="del mod">
          <ac:chgData name="C, Vigneshwaran" userId="361f7be8-1fbb-40bb-9ca9-63070c125a19" providerId="ADAL" clId="{BC9E1EF6-A61F-4A29-B807-924D1D86A820}" dt="2023-02-21T06:51:53.107" v="2227" actId="478"/>
          <ac:spMkLst>
            <pc:docMk/>
            <pc:sldMk cId="1936996693" sldId="1550"/>
            <ac:spMk id="9" creationId="{9E197DE7-0994-B174-099D-B4668DFC55C0}"/>
          </ac:spMkLst>
        </pc:spChg>
        <pc:spChg chg="del">
          <ac:chgData name="C, Vigneshwaran" userId="361f7be8-1fbb-40bb-9ca9-63070c125a19" providerId="ADAL" clId="{BC9E1EF6-A61F-4A29-B807-924D1D86A820}" dt="2023-02-21T06:51:46.889" v="2224" actId="478"/>
          <ac:spMkLst>
            <pc:docMk/>
            <pc:sldMk cId="1936996693" sldId="1550"/>
            <ac:spMk id="10" creationId="{61449546-5900-9AEF-21B2-DC35C36BC08F}"/>
          </ac:spMkLst>
        </pc:spChg>
        <pc:spChg chg="add mod">
          <ac:chgData name="C, Vigneshwaran" userId="361f7be8-1fbb-40bb-9ca9-63070c125a19" providerId="ADAL" clId="{BC9E1EF6-A61F-4A29-B807-924D1D86A820}" dt="2023-02-21T06:51:56.917" v="2229"/>
          <ac:spMkLst>
            <pc:docMk/>
            <pc:sldMk cId="1936996693" sldId="1550"/>
            <ac:spMk id="11" creationId="{D58ED6AE-625B-4CF5-D378-327CBA7AF6A2}"/>
          </ac:spMkLst>
        </pc:spChg>
        <pc:spChg chg="add mod">
          <ac:chgData name="C, Vigneshwaran" userId="361f7be8-1fbb-40bb-9ca9-63070c125a19" providerId="ADAL" clId="{BC9E1EF6-A61F-4A29-B807-924D1D86A820}" dt="2023-02-21T06:51:56.917" v="2229"/>
          <ac:spMkLst>
            <pc:docMk/>
            <pc:sldMk cId="1936996693" sldId="1550"/>
            <ac:spMk id="12" creationId="{8684C4C0-5128-5B15-C917-12B880B66576}"/>
          </ac:spMkLst>
        </pc:spChg>
        <pc:spChg chg="add mod">
          <ac:chgData name="C, Vigneshwaran" userId="361f7be8-1fbb-40bb-9ca9-63070c125a19" providerId="ADAL" clId="{BC9E1EF6-A61F-4A29-B807-924D1D86A820}" dt="2023-02-21T06:51:56.917" v="2229"/>
          <ac:spMkLst>
            <pc:docMk/>
            <pc:sldMk cId="1936996693" sldId="1550"/>
            <ac:spMk id="13" creationId="{A3C2B0ED-8767-4C5E-9A80-5B7206A104B8}"/>
          </ac:spMkLst>
        </pc:spChg>
        <pc:spChg chg="add mod">
          <ac:chgData name="C, Vigneshwaran" userId="361f7be8-1fbb-40bb-9ca9-63070c125a19" providerId="ADAL" clId="{BC9E1EF6-A61F-4A29-B807-924D1D86A820}" dt="2023-02-21T06:51:56.917" v="2229"/>
          <ac:spMkLst>
            <pc:docMk/>
            <pc:sldMk cId="1936996693" sldId="1550"/>
            <ac:spMk id="14" creationId="{8971048F-4926-FA5C-501A-7C336FD711D5}"/>
          </ac:spMkLst>
        </pc:spChg>
        <pc:spChg chg="add mod">
          <ac:chgData name="C, Vigneshwaran" userId="361f7be8-1fbb-40bb-9ca9-63070c125a19" providerId="ADAL" clId="{BC9E1EF6-A61F-4A29-B807-924D1D86A820}" dt="2023-02-21T06:51:56.917" v="2229"/>
          <ac:spMkLst>
            <pc:docMk/>
            <pc:sldMk cId="1936996693" sldId="1550"/>
            <ac:spMk id="15" creationId="{E381BC28-D75E-4D84-4728-05EDDCDFEAAB}"/>
          </ac:spMkLst>
        </pc:spChg>
        <pc:spChg chg="add mod">
          <ac:chgData name="C, Vigneshwaran" userId="361f7be8-1fbb-40bb-9ca9-63070c125a19" providerId="ADAL" clId="{BC9E1EF6-A61F-4A29-B807-924D1D86A820}" dt="2023-02-21T06:51:56.917" v="2229"/>
          <ac:spMkLst>
            <pc:docMk/>
            <pc:sldMk cId="1936996693" sldId="1550"/>
            <ac:spMk id="16" creationId="{D4B36DF2-58F6-B9D1-B17A-626538BBC9AF}"/>
          </ac:spMkLst>
        </pc:spChg>
        <pc:spChg chg="add mod">
          <ac:chgData name="C, Vigneshwaran" userId="361f7be8-1fbb-40bb-9ca9-63070c125a19" providerId="ADAL" clId="{BC9E1EF6-A61F-4A29-B807-924D1D86A820}" dt="2023-02-21T06:51:56.917" v="2229"/>
          <ac:spMkLst>
            <pc:docMk/>
            <pc:sldMk cId="1936996693" sldId="1550"/>
            <ac:spMk id="17" creationId="{94A06D6A-79C1-7F22-C0E7-280F30245FBD}"/>
          </ac:spMkLst>
        </pc:spChg>
        <pc:spChg chg="add mod">
          <ac:chgData name="C, Vigneshwaran" userId="361f7be8-1fbb-40bb-9ca9-63070c125a19" providerId="ADAL" clId="{BC9E1EF6-A61F-4A29-B807-924D1D86A820}" dt="2023-02-21T06:54:36.225" v="2237" actId="207"/>
          <ac:spMkLst>
            <pc:docMk/>
            <pc:sldMk cId="1936996693" sldId="1550"/>
            <ac:spMk id="18" creationId="{B98EB6CB-8024-42E3-9AAE-715356B51960}"/>
          </ac:spMkLst>
        </pc:spChg>
        <pc:spChg chg="add mod">
          <ac:chgData name="C, Vigneshwaran" userId="361f7be8-1fbb-40bb-9ca9-63070c125a19" providerId="ADAL" clId="{BC9E1EF6-A61F-4A29-B807-924D1D86A820}" dt="2023-02-21T06:54:41.551" v="2238" actId="207"/>
          <ac:spMkLst>
            <pc:docMk/>
            <pc:sldMk cId="1936996693" sldId="1550"/>
            <ac:spMk id="19" creationId="{36519401-2D54-0C65-691B-35514197E96F}"/>
          </ac:spMkLst>
        </pc:spChg>
        <pc:spChg chg="add mod">
          <ac:chgData name="C, Vigneshwaran" userId="361f7be8-1fbb-40bb-9ca9-63070c125a19" providerId="ADAL" clId="{BC9E1EF6-A61F-4A29-B807-924D1D86A820}" dt="2023-02-21T06:52:58.524" v="2234" actId="108"/>
          <ac:spMkLst>
            <pc:docMk/>
            <pc:sldMk cId="1936996693" sldId="1550"/>
            <ac:spMk id="20" creationId="{FBEDF00D-5660-2BCA-375A-5E2837398307}"/>
          </ac:spMkLst>
        </pc:spChg>
        <pc:spChg chg="add mod">
          <ac:chgData name="C, Vigneshwaran" userId="361f7be8-1fbb-40bb-9ca9-63070c125a19" providerId="ADAL" clId="{BC9E1EF6-A61F-4A29-B807-924D1D86A820}" dt="2023-02-21T06:53:00.844" v="2235" actId="108"/>
          <ac:spMkLst>
            <pc:docMk/>
            <pc:sldMk cId="1936996693" sldId="1550"/>
            <ac:spMk id="21" creationId="{28CD45A8-EF33-1B4D-662E-51118EE43FD3}"/>
          </ac:spMkLst>
        </pc:spChg>
        <pc:spChg chg="add mod">
          <ac:chgData name="C, Vigneshwaran" userId="361f7be8-1fbb-40bb-9ca9-63070c125a19" providerId="ADAL" clId="{BC9E1EF6-A61F-4A29-B807-924D1D86A820}" dt="2023-02-21T06:53:02.983" v="2236" actId="108"/>
          <ac:spMkLst>
            <pc:docMk/>
            <pc:sldMk cId="1936996693" sldId="1550"/>
            <ac:spMk id="22" creationId="{54661658-0581-DCB8-4B5E-E8CE0CD5CBD0}"/>
          </ac:spMkLst>
        </pc:spChg>
        <pc:spChg chg="add mod">
          <ac:chgData name="C, Vigneshwaran" userId="361f7be8-1fbb-40bb-9ca9-63070c125a19" providerId="ADAL" clId="{BC9E1EF6-A61F-4A29-B807-924D1D86A820}" dt="2023-02-21T06:54:43.568" v="2239" actId="207"/>
          <ac:spMkLst>
            <pc:docMk/>
            <pc:sldMk cId="1936996693" sldId="1550"/>
            <ac:spMk id="23" creationId="{AF63F021-0126-7041-CAC7-0783D63B5881}"/>
          </ac:spMkLst>
        </pc:spChg>
        <pc:spChg chg="add mod">
          <ac:chgData name="C, Vigneshwaran" userId="361f7be8-1fbb-40bb-9ca9-63070c125a19" providerId="ADAL" clId="{BC9E1EF6-A61F-4A29-B807-924D1D86A820}" dt="2023-02-21T06:51:56.917" v="2229"/>
          <ac:spMkLst>
            <pc:docMk/>
            <pc:sldMk cId="1936996693" sldId="1550"/>
            <ac:spMk id="24" creationId="{0B1DF558-4BF4-BA2B-D20D-AF692509475A}"/>
          </ac:spMkLst>
        </pc:spChg>
        <pc:spChg chg="add mod">
          <ac:chgData name="C, Vigneshwaran" userId="361f7be8-1fbb-40bb-9ca9-63070c125a19" providerId="ADAL" clId="{BC9E1EF6-A61F-4A29-B807-924D1D86A820}" dt="2023-02-21T06:51:56.917" v="2229"/>
          <ac:spMkLst>
            <pc:docMk/>
            <pc:sldMk cId="1936996693" sldId="1550"/>
            <ac:spMk id="25" creationId="{1B3A720A-7FB4-6CB2-84C9-17C9A01748C6}"/>
          </ac:spMkLst>
        </pc:spChg>
        <pc:spChg chg="add mod">
          <ac:chgData name="C, Vigneshwaran" userId="361f7be8-1fbb-40bb-9ca9-63070c125a19" providerId="ADAL" clId="{BC9E1EF6-A61F-4A29-B807-924D1D86A820}" dt="2023-02-21T06:51:56.917" v="2229"/>
          <ac:spMkLst>
            <pc:docMk/>
            <pc:sldMk cId="1936996693" sldId="1550"/>
            <ac:spMk id="26" creationId="{F83397A4-1EC2-54CC-4BA3-DEB2BA64E843}"/>
          </ac:spMkLst>
        </pc:spChg>
        <pc:spChg chg="add mod">
          <ac:chgData name="C, Vigneshwaran" userId="361f7be8-1fbb-40bb-9ca9-63070c125a19" providerId="ADAL" clId="{BC9E1EF6-A61F-4A29-B807-924D1D86A820}" dt="2023-02-21T06:51:56.917" v="2229"/>
          <ac:spMkLst>
            <pc:docMk/>
            <pc:sldMk cId="1936996693" sldId="1550"/>
            <ac:spMk id="27" creationId="{AB2E6E20-15BE-98E9-E56A-C83908FF113C}"/>
          </ac:spMkLst>
        </pc:spChg>
        <pc:spChg chg="add mod">
          <ac:chgData name="C, Vigneshwaran" userId="361f7be8-1fbb-40bb-9ca9-63070c125a19" providerId="ADAL" clId="{BC9E1EF6-A61F-4A29-B807-924D1D86A820}" dt="2023-02-21T06:51:56.917" v="2229"/>
          <ac:spMkLst>
            <pc:docMk/>
            <pc:sldMk cId="1936996693" sldId="1550"/>
            <ac:spMk id="28" creationId="{FBD040D7-BCC5-1AB1-96AF-60115D0C9DEA}"/>
          </ac:spMkLst>
        </pc:spChg>
        <pc:spChg chg="add mod">
          <ac:chgData name="C, Vigneshwaran" userId="361f7be8-1fbb-40bb-9ca9-63070c125a19" providerId="ADAL" clId="{BC9E1EF6-A61F-4A29-B807-924D1D86A820}" dt="2023-02-21T06:51:56.917" v="2229"/>
          <ac:spMkLst>
            <pc:docMk/>
            <pc:sldMk cId="1936996693" sldId="1550"/>
            <ac:spMk id="29" creationId="{8ACC46A7-79D6-6FAC-2855-D22E56A951D3}"/>
          </ac:spMkLst>
        </pc:spChg>
        <pc:spChg chg="add mod">
          <ac:chgData name="C, Vigneshwaran" userId="361f7be8-1fbb-40bb-9ca9-63070c125a19" providerId="ADAL" clId="{BC9E1EF6-A61F-4A29-B807-924D1D86A820}" dt="2023-02-21T06:51:56.917" v="2229"/>
          <ac:spMkLst>
            <pc:docMk/>
            <pc:sldMk cId="1936996693" sldId="1550"/>
            <ac:spMk id="30" creationId="{53C81472-D221-4EE0-2DC8-9EDC62DF4F08}"/>
          </ac:spMkLst>
        </pc:spChg>
        <pc:spChg chg="add mod">
          <ac:chgData name="C, Vigneshwaran" userId="361f7be8-1fbb-40bb-9ca9-63070c125a19" providerId="ADAL" clId="{BC9E1EF6-A61F-4A29-B807-924D1D86A820}" dt="2023-02-21T06:51:56.917" v="2229"/>
          <ac:spMkLst>
            <pc:docMk/>
            <pc:sldMk cId="1936996693" sldId="1550"/>
            <ac:spMk id="31" creationId="{741E0927-82AA-C794-BD9D-A63929EA1950}"/>
          </ac:spMkLst>
        </pc:spChg>
        <pc:spChg chg="add mod">
          <ac:chgData name="C, Vigneshwaran" userId="361f7be8-1fbb-40bb-9ca9-63070c125a19" providerId="ADAL" clId="{BC9E1EF6-A61F-4A29-B807-924D1D86A820}" dt="2023-02-21T06:51:56.917" v="2229"/>
          <ac:spMkLst>
            <pc:docMk/>
            <pc:sldMk cId="1936996693" sldId="1550"/>
            <ac:spMk id="33" creationId="{1B1A5FAE-F707-5A28-9766-CD05F889E958}"/>
          </ac:spMkLst>
        </pc:spChg>
        <pc:spChg chg="add mod">
          <ac:chgData name="C, Vigneshwaran" userId="361f7be8-1fbb-40bb-9ca9-63070c125a19" providerId="ADAL" clId="{BC9E1EF6-A61F-4A29-B807-924D1D86A820}" dt="2023-02-21T06:52:55.618" v="2233" actId="108"/>
          <ac:spMkLst>
            <pc:docMk/>
            <pc:sldMk cId="1936996693" sldId="1550"/>
            <ac:spMk id="34" creationId="{C1DB88A8-6358-4AD0-0845-617BE2C63BAC}"/>
          </ac:spMkLst>
        </pc:spChg>
        <pc:spChg chg="add mod">
          <ac:chgData name="C, Vigneshwaran" userId="361f7be8-1fbb-40bb-9ca9-63070c125a19" providerId="ADAL" clId="{BC9E1EF6-A61F-4A29-B807-924D1D86A820}" dt="2023-02-21T06:51:56.917" v="2229"/>
          <ac:spMkLst>
            <pc:docMk/>
            <pc:sldMk cId="1936996693" sldId="1550"/>
            <ac:spMk id="35" creationId="{2C82359B-89C8-7BBD-B3E3-399461AF2D95}"/>
          </ac:spMkLst>
        </pc:spChg>
        <pc:spChg chg="add mod">
          <ac:chgData name="C, Vigneshwaran" userId="361f7be8-1fbb-40bb-9ca9-63070c125a19" providerId="ADAL" clId="{BC9E1EF6-A61F-4A29-B807-924D1D86A820}" dt="2023-02-21T06:51:56.917" v="2229"/>
          <ac:spMkLst>
            <pc:docMk/>
            <pc:sldMk cId="1936996693" sldId="1550"/>
            <ac:spMk id="36" creationId="{031CCD02-F310-5761-B810-C0846CCD1013}"/>
          </ac:spMkLst>
        </pc:spChg>
        <pc:spChg chg="add mod">
          <ac:chgData name="C, Vigneshwaran" userId="361f7be8-1fbb-40bb-9ca9-63070c125a19" providerId="ADAL" clId="{BC9E1EF6-A61F-4A29-B807-924D1D86A820}" dt="2023-02-21T06:51:56.917" v="2229"/>
          <ac:spMkLst>
            <pc:docMk/>
            <pc:sldMk cId="1936996693" sldId="1550"/>
            <ac:spMk id="37" creationId="{3327170D-CFD8-B6A4-1E62-CA38568B6B05}"/>
          </ac:spMkLst>
        </pc:spChg>
        <pc:spChg chg="add mod">
          <ac:chgData name="C, Vigneshwaran" userId="361f7be8-1fbb-40bb-9ca9-63070c125a19" providerId="ADAL" clId="{BC9E1EF6-A61F-4A29-B807-924D1D86A820}" dt="2023-02-21T06:51:56.917" v="2229"/>
          <ac:spMkLst>
            <pc:docMk/>
            <pc:sldMk cId="1936996693" sldId="1550"/>
            <ac:spMk id="38" creationId="{61D0EF35-6066-84E6-7CAD-1FB3CA42E9AC}"/>
          </ac:spMkLst>
        </pc:spChg>
        <pc:spChg chg="add mod">
          <ac:chgData name="C, Vigneshwaran" userId="361f7be8-1fbb-40bb-9ca9-63070c125a19" providerId="ADAL" clId="{BC9E1EF6-A61F-4A29-B807-924D1D86A820}" dt="2023-02-21T06:51:56.917" v="2229"/>
          <ac:spMkLst>
            <pc:docMk/>
            <pc:sldMk cId="1936996693" sldId="1550"/>
            <ac:spMk id="39" creationId="{5B1FCB09-A1C8-FC1D-0056-1746876E7268}"/>
          </ac:spMkLst>
        </pc:spChg>
        <pc:spChg chg="add mod">
          <ac:chgData name="C, Vigneshwaran" userId="361f7be8-1fbb-40bb-9ca9-63070c125a19" providerId="ADAL" clId="{BC9E1EF6-A61F-4A29-B807-924D1D86A820}" dt="2023-02-21T06:51:56.917" v="2229"/>
          <ac:spMkLst>
            <pc:docMk/>
            <pc:sldMk cId="1936996693" sldId="1550"/>
            <ac:spMk id="40" creationId="{B31E5EB7-E4BC-4061-793E-A2CA9AFC6AD2}"/>
          </ac:spMkLst>
        </pc:spChg>
        <pc:spChg chg="add mod">
          <ac:chgData name="C, Vigneshwaran" userId="361f7be8-1fbb-40bb-9ca9-63070c125a19" providerId="ADAL" clId="{BC9E1EF6-A61F-4A29-B807-924D1D86A820}" dt="2023-02-21T06:51:56.917" v="2229"/>
          <ac:spMkLst>
            <pc:docMk/>
            <pc:sldMk cId="1936996693" sldId="1550"/>
            <ac:spMk id="41" creationId="{EAD73326-2562-A1E1-FE9A-774E0472C5A2}"/>
          </ac:spMkLst>
        </pc:spChg>
        <pc:spChg chg="add mod">
          <ac:chgData name="C, Vigneshwaran" userId="361f7be8-1fbb-40bb-9ca9-63070c125a19" providerId="ADAL" clId="{BC9E1EF6-A61F-4A29-B807-924D1D86A820}" dt="2023-02-21T06:51:56.917" v="2229"/>
          <ac:spMkLst>
            <pc:docMk/>
            <pc:sldMk cId="1936996693" sldId="1550"/>
            <ac:spMk id="42" creationId="{22F8CF11-90F7-3366-3BF7-E8C828BA8270}"/>
          </ac:spMkLst>
        </pc:spChg>
        <pc:picChg chg="add mod">
          <ac:chgData name="C, Vigneshwaran" userId="361f7be8-1fbb-40bb-9ca9-63070c125a19" providerId="ADAL" clId="{BC9E1EF6-A61F-4A29-B807-924D1D86A820}" dt="2023-02-21T06:51:56.917" v="2229"/>
          <ac:picMkLst>
            <pc:docMk/>
            <pc:sldMk cId="1936996693" sldId="1550"/>
            <ac:picMk id="32" creationId="{38A2F9F6-1EA3-AEF1-4B52-38854E99F0D8}"/>
          </ac:picMkLst>
        </pc:picChg>
      </pc:sldChg>
    </pc:docChg>
  </pc:docChgLst>
  <pc:docChgLst>
    <pc:chgData name="Vigneshwaran C" userId="361f7be8-1fbb-40bb-9ca9-63070c125a19" providerId="ADAL" clId="{CDCA65BA-78E6-49DD-91B3-DA65F5D51F1E}"/>
    <pc:docChg chg="undo custSel addSld delSld modSld sldOrd">
      <pc:chgData name="Vigneshwaran C" userId="361f7be8-1fbb-40bb-9ca9-63070c125a19" providerId="ADAL" clId="{CDCA65BA-78E6-49DD-91B3-DA65F5D51F1E}" dt="2023-02-18T13:35:49.647" v="2277" actId="14100"/>
      <pc:docMkLst>
        <pc:docMk/>
      </pc:docMkLst>
      <pc:sldChg chg="modTransition">
        <pc:chgData name="Vigneshwaran C" userId="361f7be8-1fbb-40bb-9ca9-63070c125a19" providerId="ADAL" clId="{CDCA65BA-78E6-49DD-91B3-DA65F5D51F1E}" dt="2023-02-18T12:09:36.766" v="1711"/>
        <pc:sldMkLst>
          <pc:docMk/>
          <pc:sldMk cId="3467054861" sldId="269"/>
        </pc:sldMkLst>
      </pc:sldChg>
      <pc:sldChg chg="addSp delSp modSp mod">
        <pc:chgData name="Vigneshwaran C" userId="361f7be8-1fbb-40bb-9ca9-63070c125a19" providerId="ADAL" clId="{CDCA65BA-78E6-49DD-91B3-DA65F5D51F1E}" dt="2023-02-18T12:14:43.869" v="1773" actId="478"/>
        <pc:sldMkLst>
          <pc:docMk/>
          <pc:sldMk cId="2632562535" sldId="1461"/>
        </pc:sldMkLst>
        <pc:spChg chg="add mod">
          <ac:chgData name="Vigneshwaran C" userId="361f7be8-1fbb-40bb-9ca9-63070c125a19" providerId="ADAL" clId="{CDCA65BA-78E6-49DD-91B3-DA65F5D51F1E}" dt="2023-02-18T12:14:39.803" v="1772" actId="20577"/>
          <ac:spMkLst>
            <pc:docMk/>
            <pc:sldMk cId="2632562535" sldId="1461"/>
            <ac:spMk id="2" creationId="{A2EFE60B-87A0-87AE-131E-08285CEBA49C}"/>
          </ac:spMkLst>
        </pc:spChg>
        <pc:spChg chg="del">
          <ac:chgData name="Vigneshwaran C" userId="361f7be8-1fbb-40bb-9ca9-63070c125a19" providerId="ADAL" clId="{CDCA65BA-78E6-49DD-91B3-DA65F5D51F1E}" dt="2023-02-18T12:14:43.869" v="1773" actId="478"/>
          <ac:spMkLst>
            <pc:docMk/>
            <pc:sldMk cId="2632562535" sldId="1461"/>
            <ac:spMk id="4" creationId="{535D5094-31B2-0AE2-771F-B333FBF506DD}"/>
          </ac:spMkLst>
        </pc:spChg>
        <pc:spChg chg="mod">
          <ac:chgData name="Vigneshwaran C" userId="361f7be8-1fbb-40bb-9ca9-63070c125a19" providerId="ADAL" clId="{CDCA65BA-78E6-49DD-91B3-DA65F5D51F1E}" dt="2023-02-18T01:37:19.200" v="12" actId="5793"/>
          <ac:spMkLst>
            <pc:docMk/>
            <pc:sldMk cId="2632562535" sldId="1461"/>
            <ac:spMk id="8" creationId="{653CF29B-786E-4758-B905-F902F40873A8}"/>
          </ac:spMkLst>
        </pc:spChg>
      </pc:sldChg>
      <pc:sldChg chg="modSp mod">
        <pc:chgData name="Vigneshwaran C" userId="361f7be8-1fbb-40bb-9ca9-63070c125a19" providerId="ADAL" clId="{CDCA65BA-78E6-49DD-91B3-DA65F5D51F1E}" dt="2023-02-18T11:47:21.714" v="1546" actId="113"/>
        <pc:sldMkLst>
          <pc:docMk/>
          <pc:sldMk cId="1824970301" sldId="1466"/>
        </pc:sldMkLst>
        <pc:spChg chg="mod">
          <ac:chgData name="Vigneshwaran C" userId="361f7be8-1fbb-40bb-9ca9-63070c125a19" providerId="ADAL" clId="{CDCA65BA-78E6-49DD-91B3-DA65F5D51F1E}" dt="2023-02-18T11:47:21.714" v="1546" actId="113"/>
          <ac:spMkLst>
            <pc:docMk/>
            <pc:sldMk cId="1824970301" sldId="1466"/>
            <ac:spMk id="8" creationId="{653CF29B-786E-4758-B905-F902F40873A8}"/>
          </ac:spMkLst>
        </pc:spChg>
      </pc:sldChg>
      <pc:sldChg chg="modSp mod">
        <pc:chgData name="Vigneshwaran C" userId="361f7be8-1fbb-40bb-9ca9-63070c125a19" providerId="ADAL" clId="{CDCA65BA-78E6-49DD-91B3-DA65F5D51F1E}" dt="2023-02-18T12:07:56.759" v="1668" actId="1076"/>
        <pc:sldMkLst>
          <pc:docMk/>
          <pc:sldMk cId="808085214" sldId="1468"/>
        </pc:sldMkLst>
        <pc:spChg chg="mod">
          <ac:chgData name="Vigneshwaran C" userId="361f7be8-1fbb-40bb-9ca9-63070c125a19" providerId="ADAL" clId="{CDCA65BA-78E6-49DD-91B3-DA65F5D51F1E}" dt="2023-02-18T12:07:56.759" v="1668" actId="1076"/>
          <ac:spMkLst>
            <pc:docMk/>
            <pc:sldMk cId="808085214" sldId="1468"/>
            <ac:spMk id="2" creationId="{0A2DD872-FE3B-55D7-16A5-721DC3D4D3FE}"/>
          </ac:spMkLst>
        </pc:spChg>
        <pc:spChg chg="mod">
          <ac:chgData name="Vigneshwaran C" userId="361f7be8-1fbb-40bb-9ca9-63070c125a19" providerId="ADAL" clId="{CDCA65BA-78E6-49DD-91B3-DA65F5D51F1E}" dt="2023-02-18T01:45:14.514" v="117" actId="6549"/>
          <ac:spMkLst>
            <pc:docMk/>
            <pc:sldMk cId="808085214" sldId="1468"/>
            <ac:spMk id="8" creationId="{653CF29B-786E-4758-B905-F902F40873A8}"/>
          </ac:spMkLst>
        </pc:spChg>
      </pc:sldChg>
      <pc:sldChg chg="addSp delSp modSp mod setBg">
        <pc:chgData name="Vigneshwaran C" userId="361f7be8-1fbb-40bb-9ca9-63070c125a19" providerId="ADAL" clId="{CDCA65BA-78E6-49DD-91B3-DA65F5D51F1E}" dt="2023-02-18T12:11:55.524" v="1733" actId="478"/>
        <pc:sldMkLst>
          <pc:docMk/>
          <pc:sldMk cId="3309335680" sldId="1470"/>
        </pc:sldMkLst>
        <pc:spChg chg="del mod">
          <ac:chgData name="Vigneshwaran C" userId="361f7be8-1fbb-40bb-9ca9-63070c125a19" providerId="ADAL" clId="{CDCA65BA-78E6-49DD-91B3-DA65F5D51F1E}" dt="2023-02-18T12:11:55.524" v="1733" actId="478"/>
          <ac:spMkLst>
            <pc:docMk/>
            <pc:sldMk cId="3309335680" sldId="1470"/>
            <ac:spMk id="2" creationId="{DDC5B08C-3662-A355-03DC-51C34A37B698}"/>
          </ac:spMkLst>
        </pc:spChg>
        <pc:spChg chg="add mod">
          <ac:chgData name="Vigneshwaran C" userId="361f7be8-1fbb-40bb-9ca9-63070c125a19" providerId="ADAL" clId="{CDCA65BA-78E6-49DD-91B3-DA65F5D51F1E}" dt="2023-02-18T12:11:44.073" v="1731" actId="20577"/>
          <ac:spMkLst>
            <pc:docMk/>
            <pc:sldMk cId="3309335680" sldId="1470"/>
            <ac:spMk id="4" creationId="{1D328C62-5368-946F-58F6-D251FC66A551}"/>
          </ac:spMkLst>
        </pc:spChg>
        <pc:spChg chg="mod">
          <ac:chgData name="Vigneshwaran C" userId="361f7be8-1fbb-40bb-9ca9-63070c125a19" providerId="ADAL" clId="{CDCA65BA-78E6-49DD-91B3-DA65F5D51F1E}" dt="2023-02-18T12:11:54.395" v="1732" actId="1076"/>
          <ac:spMkLst>
            <pc:docMk/>
            <pc:sldMk cId="3309335680" sldId="1470"/>
            <ac:spMk id="5" creationId="{4216B4DF-B8B1-40BD-B2C0-D31B23ABFE69}"/>
          </ac:spMkLst>
        </pc:spChg>
        <pc:spChg chg="mod">
          <ac:chgData name="Vigneshwaran C" userId="361f7be8-1fbb-40bb-9ca9-63070c125a19" providerId="ADAL" clId="{CDCA65BA-78E6-49DD-91B3-DA65F5D51F1E}" dt="2023-02-18T11:50:40.927" v="1569" actId="113"/>
          <ac:spMkLst>
            <pc:docMk/>
            <pc:sldMk cId="3309335680" sldId="1470"/>
            <ac:spMk id="8" creationId="{653CF29B-786E-4758-B905-F902F40873A8}"/>
          </ac:spMkLst>
        </pc:spChg>
        <pc:picChg chg="add mod">
          <ac:chgData name="Vigneshwaran C" userId="361f7be8-1fbb-40bb-9ca9-63070c125a19" providerId="ADAL" clId="{CDCA65BA-78E6-49DD-91B3-DA65F5D51F1E}" dt="2023-02-18T11:58:21.520" v="1624" actId="108"/>
          <ac:picMkLst>
            <pc:docMk/>
            <pc:sldMk cId="3309335680" sldId="1470"/>
            <ac:picMk id="3" creationId="{8F375234-B68F-A397-9AFC-9A73DFE7C86F}"/>
          </ac:picMkLst>
        </pc:picChg>
        <pc:picChg chg="del">
          <ac:chgData name="Vigneshwaran C" userId="361f7be8-1fbb-40bb-9ca9-63070c125a19" providerId="ADAL" clId="{CDCA65BA-78E6-49DD-91B3-DA65F5D51F1E}" dt="2023-02-18T08:28:08.431" v="857" actId="478"/>
          <ac:picMkLst>
            <pc:docMk/>
            <pc:sldMk cId="3309335680" sldId="1470"/>
            <ac:picMk id="11" creationId="{33199A55-1A3B-F71F-6D16-DFF5B1860FFA}"/>
          </ac:picMkLst>
        </pc:picChg>
      </pc:sldChg>
      <pc:sldChg chg="modSp mod">
        <pc:chgData name="Vigneshwaran C" userId="361f7be8-1fbb-40bb-9ca9-63070c125a19" providerId="ADAL" clId="{CDCA65BA-78E6-49DD-91B3-DA65F5D51F1E}" dt="2023-02-18T08:30:15.709" v="874" actId="1076"/>
        <pc:sldMkLst>
          <pc:docMk/>
          <pc:sldMk cId="637734033" sldId="1482"/>
        </pc:sldMkLst>
        <pc:spChg chg="mod">
          <ac:chgData name="Vigneshwaran C" userId="361f7be8-1fbb-40bb-9ca9-63070c125a19" providerId="ADAL" clId="{CDCA65BA-78E6-49DD-91B3-DA65F5D51F1E}" dt="2023-02-18T08:30:15.709" v="874" actId="1076"/>
          <ac:spMkLst>
            <pc:docMk/>
            <pc:sldMk cId="637734033" sldId="1482"/>
            <ac:spMk id="4" creationId="{C38EDBEC-5C84-4343-BF6B-842B66D20244}"/>
          </ac:spMkLst>
        </pc:spChg>
      </pc:sldChg>
      <pc:sldChg chg="modSp mod">
        <pc:chgData name="Vigneshwaran C" userId="361f7be8-1fbb-40bb-9ca9-63070c125a19" providerId="ADAL" clId="{CDCA65BA-78E6-49DD-91B3-DA65F5D51F1E}" dt="2023-02-18T01:41:53.939" v="41" actId="20577"/>
        <pc:sldMkLst>
          <pc:docMk/>
          <pc:sldMk cId="1861229559" sldId="1487"/>
        </pc:sldMkLst>
        <pc:spChg chg="mod">
          <ac:chgData name="Vigneshwaran C" userId="361f7be8-1fbb-40bb-9ca9-63070c125a19" providerId="ADAL" clId="{CDCA65BA-78E6-49DD-91B3-DA65F5D51F1E}" dt="2023-02-18T01:41:53.939" v="41" actId="20577"/>
          <ac:spMkLst>
            <pc:docMk/>
            <pc:sldMk cId="1861229559" sldId="1487"/>
            <ac:spMk id="8" creationId="{653CF29B-786E-4758-B905-F902F40873A8}"/>
          </ac:spMkLst>
        </pc:spChg>
      </pc:sldChg>
      <pc:sldChg chg="addSp delSp modSp mod">
        <pc:chgData name="Vigneshwaran C" userId="361f7be8-1fbb-40bb-9ca9-63070c125a19" providerId="ADAL" clId="{CDCA65BA-78E6-49DD-91B3-DA65F5D51F1E}" dt="2023-02-18T12:13:05.883" v="1753" actId="478"/>
        <pc:sldMkLst>
          <pc:docMk/>
          <pc:sldMk cId="1761316535" sldId="1490"/>
        </pc:sldMkLst>
        <pc:spChg chg="mod">
          <ac:chgData name="Vigneshwaran C" userId="361f7be8-1fbb-40bb-9ca9-63070c125a19" providerId="ADAL" clId="{CDCA65BA-78E6-49DD-91B3-DA65F5D51F1E}" dt="2023-02-18T11:27:03.131" v="1477"/>
          <ac:spMkLst>
            <pc:docMk/>
            <pc:sldMk cId="1761316535" sldId="1490"/>
            <ac:spMk id="2" creationId="{16D93709-1EAE-9BEE-ABE5-B534DC9FDD1D}"/>
          </ac:spMkLst>
        </pc:spChg>
        <pc:spChg chg="mod">
          <ac:chgData name="Vigneshwaran C" userId="361f7be8-1fbb-40bb-9ca9-63070c125a19" providerId="ADAL" clId="{CDCA65BA-78E6-49DD-91B3-DA65F5D51F1E}" dt="2023-02-18T12:04:26.008" v="1655" actId="113"/>
          <ac:spMkLst>
            <pc:docMk/>
            <pc:sldMk cId="1761316535" sldId="1490"/>
            <ac:spMk id="3" creationId="{B28E0816-D5CE-AA54-3EFD-BE64F071EFB2}"/>
          </ac:spMkLst>
        </pc:spChg>
        <pc:spChg chg="del mod">
          <ac:chgData name="Vigneshwaran C" userId="361f7be8-1fbb-40bb-9ca9-63070c125a19" providerId="ADAL" clId="{CDCA65BA-78E6-49DD-91B3-DA65F5D51F1E}" dt="2023-02-18T12:13:05.883" v="1753" actId="478"/>
          <ac:spMkLst>
            <pc:docMk/>
            <pc:sldMk cId="1761316535" sldId="1490"/>
            <ac:spMk id="4" creationId="{8463FE5E-15BF-FC9F-02F2-0E38B278C122}"/>
          </ac:spMkLst>
        </pc:spChg>
        <pc:spChg chg="add mod">
          <ac:chgData name="Vigneshwaran C" userId="361f7be8-1fbb-40bb-9ca9-63070c125a19" providerId="ADAL" clId="{CDCA65BA-78E6-49DD-91B3-DA65F5D51F1E}" dt="2023-02-18T12:13:00.632" v="1751" actId="20577"/>
          <ac:spMkLst>
            <pc:docMk/>
            <pc:sldMk cId="1761316535" sldId="1490"/>
            <ac:spMk id="5" creationId="{B6871EAC-B100-3A11-0E23-9260FF3318DC}"/>
          </ac:spMkLst>
        </pc:spChg>
      </pc:sldChg>
      <pc:sldChg chg="modSp del mod">
        <pc:chgData name="Vigneshwaran C" userId="361f7be8-1fbb-40bb-9ca9-63070c125a19" providerId="ADAL" clId="{CDCA65BA-78E6-49DD-91B3-DA65F5D51F1E}" dt="2023-02-18T11:20:13.144" v="1464" actId="2696"/>
        <pc:sldMkLst>
          <pc:docMk/>
          <pc:sldMk cId="208606455" sldId="1493"/>
        </pc:sldMkLst>
        <pc:spChg chg="mod">
          <ac:chgData name="Vigneshwaran C" userId="361f7be8-1fbb-40bb-9ca9-63070c125a19" providerId="ADAL" clId="{CDCA65BA-78E6-49DD-91B3-DA65F5D51F1E}" dt="2023-02-18T01:56:16.022" v="147" actId="20577"/>
          <ac:spMkLst>
            <pc:docMk/>
            <pc:sldMk cId="208606455" sldId="1493"/>
            <ac:spMk id="2" creationId="{16D93709-1EAE-9BEE-ABE5-B534DC9FDD1D}"/>
          </ac:spMkLst>
        </pc:spChg>
        <pc:spChg chg="mod">
          <ac:chgData name="Vigneshwaran C" userId="361f7be8-1fbb-40bb-9ca9-63070c125a19" providerId="ADAL" clId="{CDCA65BA-78E6-49DD-91B3-DA65F5D51F1E}" dt="2023-02-18T01:56:21.337" v="148" actId="1076"/>
          <ac:spMkLst>
            <pc:docMk/>
            <pc:sldMk cId="208606455" sldId="1493"/>
            <ac:spMk id="4" creationId="{268A275D-65E1-E749-07B4-C0F3BE161CA4}"/>
          </ac:spMkLst>
        </pc:spChg>
      </pc:sldChg>
      <pc:sldChg chg="addSp delSp modSp mod">
        <pc:chgData name="Vigneshwaran C" userId="361f7be8-1fbb-40bb-9ca9-63070c125a19" providerId="ADAL" clId="{CDCA65BA-78E6-49DD-91B3-DA65F5D51F1E}" dt="2023-02-18T13:35:49.647" v="2277" actId="14100"/>
        <pc:sldMkLst>
          <pc:docMk/>
          <pc:sldMk cId="3417097170" sldId="1495"/>
        </pc:sldMkLst>
        <pc:spChg chg="mod">
          <ac:chgData name="Vigneshwaran C" userId="361f7be8-1fbb-40bb-9ca9-63070c125a19" providerId="ADAL" clId="{CDCA65BA-78E6-49DD-91B3-DA65F5D51F1E}" dt="2023-02-18T13:35:25.153" v="2266" actId="1076"/>
          <ac:spMkLst>
            <pc:docMk/>
            <pc:sldMk cId="3417097170" sldId="1495"/>
            <ac:spMk id="2" creationId="{E55277A6-23BC-F75E-5B09-0B5EF659F74F}"/>
          </ac:spMkLst>
        </pc:spChg>
        <pc:spChg chg="add del mod">
          <ac:chgData name="Vigneshwaran C" userId="361f7be8-1fbb-40bb-9ca9-63070c125a19" providerId="ADAL" clId="{CDCA65BA-78E6-49DD-91B3-DA65F5D51F1E}" dt="2023-02-18T08:31:14.121" v="886" actId="478"/>
          <ac:spMkLst>
            <pc:docMk/>
            <pc:sldMk cId="3417097170" sldId="1495"/>
            <ac:spMk id="3" creationId="{ACB16BCD-D45B-8971-4B64-4EBC249DC51A}"/>
          </ac:spMkLst>
        </pc:spChg>
        <pc:spChg chg="mod">
          <ac:chgData name="Vigneshwaran C" userId="361f7be8-1fbb-40bb-9ca9-63070c125a19" providerId="ADAL" clId="{CDCA65BA-78E6-49DD-91B3-DA65F5D51F1E}" dt="2023-02-18T13:34:08.991" v="2259" actId="1076"/>
          <ac:spMkLst>
            <pc:docMk/>
            <pc:sldMk cId="3417097170" sldId="1495"/>
            <ac:spMk id="4" creationId="{6A3317F0-CFEA-7716-10C8-9FAA659F33E1}"/>
          </ac:spMkLst>
        </pc:spChg>
        <pc:spChg chg="add del mod">
          <ac:chgData name="Vigneshwaran C" userId="361f7be8-1fbb-40bb-9ca9-63070c125a19" providerId="ADAL" clId="{CDCA65BA-78E6-49DD-91B3-DA65F5D51F1E}" dt="2023-02-18T13:19:24.378" v="2028" actId="478"/>
          <ac:spMkLst>
            <pc:docMk/>
            <pc:sldMk cId="3417097170" sldId="1495"/>
            <ac:spMk id="7" creationId="{AEC54A5E-4683-4D95-8B69-CCFBAA2F6607}"/>
          </ac:spMkLst>
        </pc:spChg>
        <pc:spChg chg="add del mod">
          <ac:chgData name="Vigneshwaran C" userId="361f7be8-1fbb-40bb-9ca9-63070c125a19" providerId="ADAL" clId="{CDCA65BA-78E6-49DD-91B3-DA65F5D51F1E}" dt="2023-02-18T08:31:21.096" v="890" actId="478"/>
          <ac:spMkLst>
            <pc:docMk/>
            <pc:sldMk cId="3417097170" sldId="1495"/>
            <ac:spMk id="8" creationId="{C3EDF7EB-D101-8EBC-FC78-FAB35ABDD96E}"/>
          </ac:spMkLst>
        </pc:spChg>
        <pc:spChg chg="mod">
          <ac:chgData name="Vigneshwaran C" userId="361f7be8-1fbb-40bb-9ca9-63070c125a19" providerId="ADAL" clId="{CDCA65BA-78E6-49DD-91B3-DA65F5D51F1E}" dt="2023-02-18T09:10:59.313" v="1000" actId="1076"/>
          <ac:spMkLst>
            <pc:docMk/>
            <pc:sldMk cId="3417097170" sldId="1495"/>
            <ac:spMk id="9" creationId="{B638A93E-E055-A53D-5882-CE9A21AA97A8}"/>
          </ac:spMkLst>
        </pc:spChg>
        <pc:spChg chg="mod">
          <ac:chgData name="Vigneshwaran C" userId="361f7be8-1fbb-40bb-9ca9-63070c125a19" providerId="ADAL" clId="{CDCA65BA-78E6-49DD-91B3-DA65F5D51F1E}" dt="2023-02-18T13:12:26.170" v="1920" actId="1076"/>
          <ac:spMkLst>
            <pc:docMk/>
            <pc:sldMk cId="3417097170" sldId="1495"/>
            <ac:spMk id="10" creationId="{44CE43EA-1849-9B88-3844-4114C8563831}"/>
          </ac:spMkLst>
        </pc:spChg>
        <pc:spChg chg="mod">
          <ac:chgData name="Vigneshwaran C" userId="361f7be8-1fbb-40bb-9ca9-63070c125a19" providerId="ADAL" clId="{CDCA65BA-78E6-49DD-91B3-DA65F5D51F1E}" dt="2023-02-18T13:30:14.926" v="2217" actId="1076"/>
          <ac:spMkLst>
            <pc:docMk/>
            <pc:sldMk cId="3417097170" sldId="1495"/>
            <ac:spMk id="11" creationId="{8FE953EB-DC08-B9B2-E02E-1A9E89D09999}"/>
          </ac:spMkLst>
        </pc:spChg>
        <pc:spChg chg="mod">
          <ac:chgData name="Vigneshwaran C" userId="361f7be8-1fbb-40bb-9ca9-63070c125a19" providerId="ADAL" clId="{CDCA65BA-78E6-49DD-91B3-DA65F5D51F1E}" dt="2023-02-18T13:16:10.183" v="1975" actId="207"/>
          <ac:spMkLst>
            <pc:docMk/>
            <pc:sldMk cId="3417097170" sldId="1495"/>
            <ac:spMk id="12" creationId="{5A67DD98-44D3-32F1-71C4-6B42C7A866FF}"/>
          </ac:spMkLst>
        </pc:spChg>
        <pc:spChg chg="add del mod">
          <ac:chgData name="Vigneshwaran C" userId="361f7be8-1fbb-40bb-9ca9-63070c125a19" providerId="ADAL" clId="{CDCA65BA-78E6-49DD-91B3-DA65F5D51F1E}" dt="2023-02-18T08:31:30.001" v="896"/>
          <ac:spMkLst>
            <pc:docMk/>
            <pc:sldMk cId="3417097170" sldId="1495"/>
            <ac:spMk id="16" creationId="{F1CC8398-5016-BE5F-E968-350CBC2231E5}"/>
          </ac:spMkLst>
        </pc:spChg>
        <pc:spChg chg="mod">
          <ac:chgData name="Vigneshwaran C" userId="361f7be8-1fbb-40bb-9ca9-63070c125a19" providerId="ADAL" clId="{CDCA65BA-78E6-49DD-91B3-DA65F5D51F1E}" dt="2023-02-18T13:30:52.101" v="2224" actId="14100"/>
          <ac:spMkLst>
            <pc:docMk/>
            <pc:sldMk cId="3417097170" sldId="1495"/>
            <ac:spMk id="17" creationId="{EFD06E3D-BB7C-E41E-1F74-CB8C4FD8219E}"/>
          </ac:spMkLst>
        </pc:spChg>
        <pc:spChg chg="del mod">
          <ac:chgData name="Vigneshwaran C" userId="361f7be8-1fbb-40bb-9ca9-63070c125a19" providerId="ADAL" clId="{CDCA65BA-78E6-49DD-91B3-DA65F5D51F1E}" dt="2023-02-18T13:17:53.017" v="1997" actId="478"/>
          <ac:spMkLst>
            <pc:docMk/>
            <pc:sldMk cId="3417097170" sldId="1495"/>
            <ac:spMk id="18" creationId="{0A57F046-D08C-45DF-F3C8-038DD6FAD4AD}"/>
          </ac:spMkLst>
        </pc:spChg>
        <pc:spChg chg="mod">
          <ac:chgData name="Vigneshwaran C" userId="361f7be8-1fbb-40bb-9ca9-63070c125a19" providerId="ADAL" clId="{CDCA65BA-78E6-49DD-91B3-DA65F5D51F1E}" dt="2023-02-18T13:30:58.230" v="2225" actId="14100"/>
          <ac:spMkLst>
            <pc:docMk/>
            <pc:sldMk cId="3417097170" sldId="1495"/>
            <ac:spMk id="19" creationId="{E68C7D9D-5123-2025-50F6-61430FFAA11E}"/>
          </ac:spMkLst>
        </pc:spChg>
        <pc:spChg chg="del mod">
          <ac:chgData name="Vigneshwaran C" userId="361f7be8-1fbb-40bb-9ca9-63070c125a19" providerId="ADAL" clId="{CDCA65BA-78E6-49DD-91B3-DA65F5D51F1E}" dt="2023-02-18T13:20:24.717" v="2057" actId="478"/>
          <ac:spMkLst>
            <pc:docMk/>
            <pc:sldMk cId="3417097170" sldId="1495"/>
            <ac:spMk id="20" creationId="{2BA68600-807F-B142-97F1-4A236F337D87}"/>
          </ac:spMkLst>
        </pc:spChg>
        <pc:spChg chg="mod">
          <ac:chgData name="Vigneshwaran C" userId="361f7be8-1fbb-40bb-9ca9-63070c125a19" providerId="ADAL" clId="{CDCA65BA-78E6-49DD-91B3-DA65F5D51F1E}" dt="2023-02-18T13:26:36.169" v="2196" actId="1076"/>
          <ac:spMkLst>
            <pc:docMk/>
            <pc:sldMk cId="3417097170" sldId="1495"/>
            <ac:spMk id="22" creationId="{4B78AB51-D30C-6FCB-D944-78F4A3F218B0}"/>
          </ac:spMkLst>
        </pc:spChg>
        <pc:spChg chg="del mod">
          <ac:chgData name="Vigneshwaran C" userId="361f7be8-1fbb-40bb-9ca9-63070c125a19" providerId="ADAL" clId="{CDCA65BA-78E6-49DD-91B3-DA65F5D51F1E}" dt="2023-02-18T13:13:33.356" v="1935" actId="478"/>
          <ac:spMkLst>
            <pc:docMk/>
            <pc:sldMk cId="3417097170" sldId="1495"/>
            <ac:spMk id="23" creationId="{3AAE89D6-9030-10DF-6CDA-6A88B350F643}"/>
          </ac:spMkLst>
        </pc:spChg>
        <pc:spChg chg="del mod">
          <ac:chgData name="Vigneshwaran C" userId="361f7be8-1fbb-40bb-9ca9-63070c125a19" providerId="ADAL" clId="{CDCA65BA-78E6-49DD-91B3-DA65F5D51F1E}" dt="2023-02-18T13:13:37.991" v="1937" actId="478"/>
          <ac:spMkLst>
            <pc:docMk/>
            <pc:sldMk cId="3417097170" sldId="1495"/>
            <ac:spMk id="24" creationId="{F2F46BD4-396E-ECA7-93F2-BD1B2B888FE5}"/>
          </ac:spMkLst>
        </pc:spChg>
        <pc:spChg chg="del mod">
          <ac:chgData name="Vigneshwaran C" userId="361f7be8-1fbb-40bb-9ca9-63070c125a19" providerId="ADAL" clId="{CDCA65BA-78E6-49DD-91B3-DA65F5D51F1E}" dt="2023-02-18T13:17:57.039" v="1999" actId="478"/>
          <ac:spMkLst>
            <pc:docMk/>
            <pc:sldMk cId="3417097170" sldId="1495"/>
            <ac:spMk id="25" creationId="{F4435FE8-4859-B953-469E-5AD6B8612F58}"/>
          </ac:spMkLst>
        </pc:spChg>
        <pc:spChg chg="add del mod ord">
          <ac:chgData name="Vigneshwaran C" userId="361f7be8-1fbb-40bb-9ca9-63070c125a19" providerId="ADAL" clId="{CDCA65BA-78E6-49DD-91B3-DA65F5D51F1E}" dt="2023-02-18T13:19:26.084" v="2029" actId="478"/>
          <ac:spMkLst>
            <pc:docMk/>
            <pc:sldMk cId="3417097170" sldId="1495"/>
            <ac:spMk id="26" creationId="{174B165D-78F9-FFD3-C6E4-45075AA53B73}"/>
          </ac:spMkLst>
        </pc:spChg>
        <pc:spChg chg="add mod">
          <ac:chgData name="Vigneshwaran C" userId="361f7be8-1fbb-40bb-9ca9-63070c125a19" providerId="ADAL" clId="{CDCA65BA-78E6-49DD-91B3-DA65F5D51F1E}" dt="2023-02-18T09:02:57.366" v="930" actId="571"/>
          <ac:spMkLst>
            <pc:docMk/>
            <pc:sldMk cId="3417097170" sldId="1495"/>
            <ac:spMk id="27" creationId="{9CB60077-53D8-1030-9581-5682A3366C4B}"/>
          </ac:spMkLst>
        </pc:spChg>
        <pc:spChg chg="del mod">
          <ac:chgData name="Vigneshwaran C" userId="361f7be8-1fbb-40bb-9ca9-63070c125a19" providerId="ADAL" clId="{CDCA65BA-78E6-49DD-91B3-DA65F5D51F1E}" dt="2023-02-18T13:35:21.725" v="2265" actId="478"/>
          <ac:spMkLst>
            <pc:docMk/>
            <pc:sldMk cId="3417097170" sldId="1495"/>
            <ac:spMk id="28" creationId="{C74A7832-2775-8749-10CE-0A34DEE7B85E}"/>
          </ac:spMkLst>
        </pc:spChg>
        <pc:spChg chg="del mod">
          <ac:chgData name="Vigneshwaran C" userId="361f7be8-1fbb-40bb-9ca9-63070c125a19" providerId="ADAL" clId="{CDCA65BA-78E6-49DD-91B3-DA65F5D51F1E}" dt="2023-02-18T13:35:28.843" v="2267" actId="478"/>
          <ac:spMkLst>
            <pc:docMk/>
            <pc:sldMk cId="3417097170" sldId="1495"/>
            <ac:spMk id="29" creationId="{BBE88A16-417D-025D-EB4D-C22744BE3E3A}"/>
          </ac:spMkLst>
        </pc:spChg>
        <pc:spChg chg="mod">
          <ac:chgData name="Vigneshwaran C" userId="361f7be8-1fbb-40bb-9ca9-63070c125a19" providerId="ADAL" clId="{CDCA65BA-78E6-49DD-91B3-DA65F5D51F1E}" dt="2023-02-18T13:31:13.098" v="2226" actId="14100"/>
          <ac:spMkLst>
            <pc:docMk/>
            <pc:sldMk cId="3417097170" sldId="1495"/>
            <ac:spMk id="30" creationId="{93C8502E-E87A-BD4A-FD62-AD043F332E57}"/>
          </ac:spMkLst>
        </pc:spChg>
        <pc:spChg chg="mod">
          <ac:chgData name="Vigneshwaran C" userId="361f7be8-1fbb-40bb-9ca9-63070c125a19" providerId="ADAL" clId="{CDCA65BA-78E6-49DD-91B3-DA65F5D51F1E}" dt="2023-02-18T13:01:58.767" v="1833" actId="1076"/>
          <ac:spMkLst>
            <pc:docMk/>
            <pc:sldMk cId="3417097170" sldId="1495"/>
            <ac:spMk id="31" creationId="{75053EA4-63D4-71AA-A07B-D540AC3CC27B}"/>
          </ac:spMkLst>
        </pc:spChg>
        <pc:spChg chg="mod">
          <ac:chgData name="Vigneshwaran C" userId="361f7be8-1fbb-40bb-9ca9-63070c125a19" providerId="ADAL" clId="{CDCA65BA-78E6-49DD-91B3-DA65F5D51F1E}" dt="2023-02-18T13:32:45.870" v="2237" actId="1076"/>
          <ac:spMkLst>
            <pc:docMk/>
            <pc:sldMk cId="3417097170" sldId="1495"/>
            <ac:spMk id="32" creationId="{1D7CB26E-2DCF-94BF-31A6-435548E4A2D8}"/>
          </ac:spMkLst>
        </pc:spChg>
        <pc:spChg chg="mod">
          <ac:chgData name="Vigneshwaran C" userId="361f7be8-1fbb-40bb-9ca9-63070c125a19" providerId="ADAL" clId="{CDCA65BA-78E6-49DD-91B3-DA65F5D51F1E}" dt="2023-02-18T13:32:26.458" v="2233" actId="14100"/>
          <ac:spMkLst>
            <pc:docMk/>
            <pc:sldMk cId="3417097170" sldId="1495"/>
            <ac:spMk id="33" creationId="{B09ED0C2-1AD6-F3FB-0812-49F523B414A7}"/>
          </ac:spMkLst>
        </pc:spChg>
        <pc:spChg chg="mod">
          <ac:chgData name="Vigneshwaran C" userId="361f7be8-1fbb-40bb-9ca9-63070c125a19" providerId="ADAL" clId="{CDCA65BA-78E6-49DD-91B3-DA65F5D51F1E}" dt="2023-02-18T13:35:32.768" v="2269" actId="20577"/>
          <ac:spMkLst>
            <pc:docMk/>
            <pc:sldMk cId="3417097170" sldId="1495"/>
            <ac:spMk id="34" creationId="{2D9BC6DF-E76A-8C65-0D07-5A320A8D9BCE}"/>
          </ac:spMkLst>
        </pc:spChg>
        <pc:spChg chg="del mod">
          <ac:chgData name="Vigneshwaran C" userId="361f7be8-1fbb-40bb-9ca9-63070c125a19" providerId="ADAL" clId="{CDCA65BA-78E6-49DD-91B3-DA65F5D51F1E}" dt="2023-02-18T09:06:59.549" v="969" actId="478"/>
          <ac:spMkLst>
            <pc:docMk/>
            <pc:sldMk cId="3417097170" sldId="1495"/>
            <ac:spMk id="35" creationId="{0F61AFAC-C0E8-679F-E30F-70CBB3E5722A}"/>
          </ac:spMkLst>
        </pc:spChg>
        <pc:spChg chg="del mod">
          <ac:chgData name="Vigneshwaran C" userId="361f7be8-1fbb-40bb-9ca9-63070c125a19" providerId="ADAL" clId="{CDCA65BA-78E6-49DD-91B3-DA65F5D51F1E}" dt="2023-02-18T09:05:50.121" v="964" actId="478"/>
          <ac:spMkLst>
            <pc:docMk/>
            <pc:sldMk cId="3417097170" sldId="1495"/>
            <ac:spMk id="36" creationId="{89D80F68-9721-093F-D8BB-D8308BD7F61F}"/>
          </ac:spMkLst>
        </pc:spChg>
        <pc:spChg chg="add mod">
          <ac:chgData name="Vigneshwaran C" userId="361f7be8-1fbb-40bb-9ca9-63070c125a19" providerId="ADAL" clId="{CDCA65BA-78E6-49DD-91B3-DA65F5D51F1E}" dt="2023-02-18T09:02:57.366" v="930" actId="571"/>
          <ac:spMkLst>
            <pc:docMk/>
            <pc:sldMk cId="3417097170" sldId="1495"/>
            <ac:spMk id="39" creationId="{8CF43BF1-52FD-EADE-D770-402ACA753989}"/>
          </ac:spMkLst>
        </pc:spChg>
        <pc:spChg chg="mod">
          <ac:chgData name="Vigneshwaran C" userId="361f7be8-1fbb-40bb-9ca9-63070c125a19" providerId="ADAL" clId="{CDCA65BA-78E6-49DD-91B3-DA65F5D51F1E}" dt="2023-02-18T13:12:40.050" v="1923" actId="1076"/>
          <ac:spMkLst>
            <pc:docMk/>
            <pc:sldMk cId="3417097170" sldId="1495"/>
            <ac:spMk id="40" creationId="{3CE7B810-430C-2D1F-3A1D-988A1B8305EA}"/>
          </ac:spMkLst>
        </pc:spChg>
        <pc:spChg chg="mod">
          <ac:chgData name="Vigneshwaran C" userId="361f7be8-1fbb-40bb-9ca9-63070c125a19" providerId="ADAL" clId="{CDCA65BA-78E6-49DD-91B3-DA65F5D51F1E}" dt="2023-02-18T13:32:09.895" v="2230" actId="14100"/>
          <ac:spMkLst>
            <pc:docMk/>
            <pc:sldMk cId="3417097170" sldId="1495"/>
            <ac:spMk id="41" creationId="{B0FBD21E-2AB7-F5A4-216C-393EC4C8B0C5}"/>
          </ac:spMkLst>
        </pc:spChg>
        <pc:spChg chg="add mod">
          <ac:chgData name="Vigneshwaran C" userId="361f7be8-1fbb-40bb-9ca9-63070c125a19" providerId="ADAL" clId="{CDCA65BA-78E6-49DD-91B3-DA65F5D51F1E}" dt="2023-02-18T09:02:57.366" v="930" actId="571"/>
          <ac:spMkLst>
            <pc:docMk/>
            <pc:sldMk cId="3417097170" sldId="1495"/>
            <ac:spMk id="42" creationId="{77B245F5-A68A-D282-11B4-EF5BBEF1A6AF}"/>
          </ac:spMkLst>
        </pc:spChg>
        <pc:spChg chg="add mod">
          <ac:chgData name="Vigneshwaran C" userId="361f7be8-1fbb-40bb-9ca9-63070c125a19" providerId="ADAL" clId="{CDCA65BA-78E6-49DD-91B3-DA65F5D51F1E}" dt="2023-02-18T09:02:57.366" v="930" actId="571"/>
          <ac:spMkLst>
            <pc:docMk/>
            <pc:sldMk cId="3417097170" sldId="1495"/>
            <ac:spMk id="43" creationId="{D5B1452A-79D7-6064-2D81-6AE43B5F6545}"/>
          </ac:spMkLst>
        </pc:spChg>
        <pc:spChg chg="add mod">
          <ac:chgData name="Vigneshwaran C" userId="361f7be8-1fbb-40bb-9ca9-63070c125a19" providerId="ADAL" clId="{CDCA65BA-78E6-49DD-91B3-DA65F5D51F1E}" dt="2023-02-18T09:02:57.366" v="930" actId="571"/>
          <ac:spMkLst>
            <pc:docMk/>
            <pc:sldMk cId="3417097170" sldId="1495"/>
            <ac:spMk id="44" creationId="{096BA31E-4FFB-AA89-3239-CB56DD586647}"/>
          </ac:spMkLst>
        </pc:spChg>
        <pc:spChg chg="add mod">
          <ac:chgData name="Vigneshwaran C" userId="361f7be8-1fbb-40bb-9ca9-63070c125a19" providerId="ADAL" clId="{CDCA65BA-78E6-49DD-91B3-DA65F5D51F1E}" dt="2023-02-18T09:02:57.366" v="930" actId="571"/>
          <ac:spMkLst>
            <pc:docMk/>
            <pc:sldMk cId="3417097170" sldId="1495"/>
            <ac:spMk id="45" creationId="{C1EB037D-02E8-60E4-9A14-5CA5C120D28C}"/>
          </ac:spMkLst>
        </pc:spChg>
        <pc:spChg chg="add mod">
          <ac:chgData name="Vigneshwaran C" userId="361f7be8-1fbb-40bb-9ca9-63070c125a19" providerId="ADAL" clId="{CDCA65BA-78E6-49DD-91B3-DA65F5D51F1E}" dt="2023-02-18T09:02:57.366" v="930" actId="571"/>
          <ac:spMkLst>
            <pc:docMk/>
            <pc:sldMk cId="3417097170" sldId="1495"/>
            <ac:spMk id="46" creationId="{04200D76-F0E0-5070-5A87-1809A2183A56}"/>
          </ac:spMkLst>
        </pc:spChg>
        <pc:spChg chg="add mod">
          <ac:chgData name="Vigneshwaran C" userId="361f7be8-1fbb-40bb-9ca9-63070c125a19" providerId="ADAL" clId="{CDCA65BA-78E6-49DD-91B3-DA65F5D51F1E}" dt="2023-02-18T09:02:57.366" v="930" actId="571"/>
          <ac:spMkLst>
            <pc:docMk/>
            <pc:sldMk cId="3417097170" sldId="1495"/>
            <ac:spMk id="47" creationId="{F4790B0F-D8D5-E58D-FB3F-827EBD08BB3E}"/>
          </ac:spMkLst>
        </pc:spChg>
        <pc:spChg chg="add mod">
          <ac:chgData name="Vigneshwaran C" userId="361f7be8-1fbb-40bb-9ca9-63070c125a19" providerId="ADAL" clId="{CDCA65BA-78E6-49DD-91B3-DA65F5D51F1E}" dt="2023-02-18T09:02:57.366" v="930" actId="571"/>
          <ac:spMkLst>
            <pc:docMk/>
            <pc:sldMk cId="3417097170" sldId="1495"/>
            <ac:spMk id="48" creationId="{BF2E985E-6F93-368A-960E-7BD4725A7B44}"/>
          </ac:spMkLst>
        </pc:spChg>
        <pc:spChg chg="add mod">
          <ac:chgData name="Vigneshwaran C" userId="361f7be8-1fbb-40bb-9ca9-63070c125a19" providerId="ADAL" clId="{CDCA65BA-78E6-49DD-91B3-DA65F5D51F1E}" dt="2023-02-18T09:02:57.366" v="930" actId="571"/>
          <ac:spMkLst>
            <pc:docMk/>
            <pc:sldMk cId="3417097170" sldId="1495"/>
            <ac:spMk id="49" creationId="{2F6D23C6-F9D2-E980-3E01-49408F4DB82C}"/>
          </ac:spMkLst>
        </pc:spChg>
        <pc:spChg chg="add mod">
          <ac:chgData name="Vigneshwaran C" userId="361f7be8-1fbb-40bb-9ca9-63070c125a19" providerId="ADAL" clId="{CDCA65BA-78E6-49DD-91B3-DA65F5D51F1E}" dt="2023-02-18T09:02:57.366" v="930" actId="571"/>
          <ac:spMkLst>
            <pc:docMk/>
            <pc:sldMk cId="3417097170" sldId="1495"/>
            <ac:spMk id="50" creationId="{C505893D-C576-A8BB-5F28-74151AC87F0A}"/>
          </ac:spMkLst>
        </pc:spChg>
        <pc:spChg chg="add mod">
          <ac:chgData name="Vigneshwaran C" userId="361f7be8-1fbb-40bb-9ca9-63070c125a19" providerId="ADAL" clId="{CDCA65BA-78E6-49DD-91B3-DA65F5D51F1E}" dt="2023-02-18T09:02:57.366" v="930" actId="571"/>
          <ac:spMkLst>
            <pc:docMk/>
            <pc:sldMk cId="3417097170" sldId="1495"/>
            <ac:spMk id="51" creationId="{70D6C020-9A39-B077-1A0E-A731018ACA72}"/>
          </ac:spMkLst>
        </pc:spChg>
        <pc:spChg chg="add mod">
          <ac:chgData name="Vigneshwaran C" userId="361f7be8-1fbb-40bb-9ca9-63070c125a19" providerId="ADAL" clId="{CDCA65BA-78E6-49DD-91B3-DA65F5D51F1E}" dt="2023-02-18T09:02:57.366" v="930" actId="571"/>
          <ac:spMkLst>
            <pc:docMk/>
            <pc:sldMk cId="3417097170" sldId="1495"/>
            <ac:spMk id="52" creationId="{7A99D306-C1FE-A42A-B83F-942EE99F2F45}"/>
          </ac:spMkLst>
        </pc:spChg>
        <pc:spChg chg="add mod">
          <ac:chgData name="Vigneshwaran C" userId="361f7be8-1fbb-40bb-9ca9-63070c125a19" providerId="ADAL" clId="{CDCA65BA-78E6-49DD-91B3-DA65F5D51F1E}" dt="2023-02-18T09:02:57.366" v="930" actId="571"/>
          <ac:spMkLst>
            <pc:docMk/>
            <pc:sldMk cId="3417097170" sldId="1495"/>
            <ac:spMk id="53" creationId="{546CC3A0-D8C7-BA9F-C80A-FFDB0F171CBE}"/>
          </ac:spMkLst>
        </pc:spChg>
        <pc:spChg chg="add mod">
          <ac:chgData name="Vigneshwaran C" userId="361f7be8-1fbb-40bb-9ca9-63070c125a19" providerId="ADAL" clId="{CDCA65BA-78E6-49DD-91B3-DA65F5D51F1E}" dt="2023-02-18T13:24:35.011" v="2178" actId="14100"/>
          <ac:spMkLst>
            <pc:docMk/>
            <pc:sldMk cId="3417097170" sldId="1495"/>
            <ac:spMk id="54" creationId="{BD6D4F10-9EB6-52C8-F482-CFCBE20FA6F7}"/>
          </ac:spMkLst>
        </pc:spChg>
        <pc:spChg chg="add mod ord">
          <ac:chgData name="Vigneshwaran C" userId="361f7be8-1fbb-40bb-9ca9-63070c125a19" providerId="ADAL" clId="{CDCA65BA-78E6-49DD-91B3-DA65F5D51F1E}" dt="2023-02-18T13:30:19.442" v="2218" actId="1076"/>
          <ac:spMkLst>
            <pc:docMk/>
            <pc:sldMk cId="3417097170" sldId="1495"/>
            <ac:spMk id="55" creationId="{5DD09763-37A9-EDD5-247D-7623CE900CA6}"/>
          </ac:spMkLst>
        </pc:spChg>
        <pc:spChg chg="add del mod">
          <ac:chgData name="Vigneshwaran C" userId="361f7be8-1fbb-40bb-9ca9-63070c125a19" providerId="ADAL" clId="{CDCA65BA-78E6-49DD-91B3-DA65F5D51F1E}" dt="2023-02-18T09:08:35.614" v="979" actId="478"/>
          <ac:spMkLst>
            <pc:docMk/>
            <pc:sldMk cId="3417097170" sldId="1495"/>
            <ac:spMk id="59" creationId="{1AE34B00-DE8B-417A-C0B6-4BF8F00A0DFE}"/>
          </ac:spMkLst>
        </pc:spChg>
        <pc:spChg chg="add del">
          <ac:chgData name="Vigneshwaran C" userId="361f7be8-1fbb-40bb-9ca9-63070c125a19" providerId="ADAL" clId="{CDCA65BA-78E6-49DD-91B3-DA65F5D51F1E}" dt="2023-02-18T09:08:59.328" v="981" actId="478"/>
          <ac:spMkLst>
            <pc:docMk/>
            <pc:sldMk cId="3417097170" sldId="1495"/>
            <ac:spMk id="60" creationId="{E78D35E9-06F1-3835-D20E-EE62B52CED0A}"/>
          </ac:spMkLst>
        </pc:spChg>
        <pc:spChg chg="add del">
          <ac:chgData name="Vigneshwaran C" userId="361f7be8-1fbb-40bb-9ca9-63070c125a19" providerId="ADAL" clId="{CDCA65BA-78E6-49DD-91B3-DA65F5D51F1E}" dt="2023-02-18T09:09:18.615" v="983" actId="478"/>
          <ac:spMkLst>
            <pc:docMk/>
            <pc:sldMk cId="3417097170" sldId="1495"/>
            <ac:spMk id="61" creationId="{D973DD8B-3B1E-6DA3-D660-61118D8A2F99}"/>
          </ac:spMkLst>
        </pc:spChg>
        <pc:spChg chg="add del mod">
          <ac:chgData name="Vigneshwaran C" userId="361f7be8-1fbb-40bb-9ca9-63070c125a19" providerId="ADAL" clId="{CDCA65BA-78E6-49DD-91B3-DA65F5D51F1E}" dt="2023-02-18T13:05:52.610" v="1843" actId="478"/>
          <ac:spMkLst>
            <pc:docMk/>
            <pc:sldMk cId="3417097170" sldId="1495"/>
            <ac:spMk id="62" creationId="{7074D7CC-FAD3-F444-EFF5-3E69A382C9F9}"/>
          </ac:spMkLst>
        </pc:spChg>
        <pc:spChg chg="add del mod">
          <ac:chgData name="Vigneshwaran C" userId="361f7be8-1fbb-40bb-9ca9-63070c125a19" providerId="ADAL" clId="{CDCA65BA-78E6-49DD-91B3-DA65F5D51F1E}" dt="2023-02-18T13:21:05.895" v="2109" actId="478"/>
          <ac:spMkLst>
            <pc:docMk/>
            <pc:sldMk cId="3417097170" sldId="1495"/>
            <ac:spMk id="63" creationId="{F8E1D094-19A5-350F-5430-0553C3FBEE6B}"/>
          </ac:spMkLst>
        </pc:spChg>
        <pc:spChg chg="add del mod">
          <ac:chgData name="Vigneshwaran C" userId="361f7be8-1fbb-40bb-9ca9-63070c125a19" providerId="ADAL" clId="{CDCA65BA-78E6-49DD-91B3-DA65F5D51F1E}" dt="2023-02-18T09:10:41.568" v="997" actId="478"/>
          <ac:spMkLst>
            <pc:docMk/>
            <pc:sldMk cId="3417097170" sldId="1495"/>
            <ac:spMk id="64" creationId="{30125335-A943-BA4F-41BA-A7179E9D058D}"/>
          </ac:spMkLst>
        </pc:spChg>
        <pc:spChg chg="add del mod">
          <ac:chgData name="Vigneshwaran C" userId="361f7be8-1fbb-40bb-9ca9-63070c125a19" providerId="ADAL" clId="{CDCA65BA-78E6-49DD-91B3-DA65F5D51F1E}" dt="2023-02-18T09:13:35.960" v="1042" actId="478"/>
          <ac:spMkLst>
            <pc:docMk/>
            <pc:sldMk cId="3417097170" sldId="1495"/>
            <ac:spMk id="65" creationId="{C1E64509-F889-D310-63D7-B34E313BC8F8}"/>
          </ac:spMkLst>
        </pc:spChg>
        <pc:spChg chg="add del">
          <ac:chgData name="Vigneshwaran C" userId="361f7be8-1fbb-40bb-9ca9-63070c125a19" providerId="ADAL" clId="{CDCA65BA-78E6-49DD-91B3-DA65F5D51F1E}" dt="2023-02-18T09:12:32.920" v="1032" actId="478"/>
          <ac:spMkLst>
            <pc:docMk/>
            <pc:sldMk cId="3417097170" sldId="1495"/>
            <ac:spMk id="66" creationId="{47EEF269-32F5-B17F-AAB8-C56B85F96713}"/>
          </ac:spMkLst>
        </pc:spChg>
        <pc:spChg chg="add del">
          <ac:chgData name="Vigneshwaran C" userId="361f7be8-1fbb-40bb-9ca9-63070c125a19" providerId="ADAL" clId="{CDCA65BA-78E6-49DD-91B3-DA65F5D51F1E}" dt="2023-02-18T09:14:21.007" v="1044" actId="478"/>
          <ac:spMkLst>
            <pc:docMk/>
            <pc:sldMk cId="3417097170" sldId="1495"/>
            <ac:spMk id="67" creationId="{882EADBF-F952-1484-948C-1485FCB77A6F}"/>
          </ac:spMkLst>
        </pc:spChg>
        <pc:spChg chg="add del mod">
          <ac:chgData name="Vigneshwaran C" userId="361f7be8-1fbb-40bb-9ca9-63070c125a19" providerId="ADAL" clId="{CDCA65BA-78E6-49DD-91B3-DA65F5D51F1E}" dt="2023-02-18T09:16:16.801" v="1064" actId="478"/>
          <ac:spMkLst>
            <pc:docMk/>
            <pc:sldMk cId="3417097170" sldId="1495"/>
            <ac:spMk id="68" creationId="{DD348FCC-CF39-46E2-A801-74481EF3CED3}"/>
          </ac:spMkLst>
        </pc:spChg>
        <pc:spChg chg="add del mod">
          <ac:chgData name="Vigneshwaran C" userId="361f7be8-1fbb-40bb-9ca9-63070c125a19" providerId="ADAL" clId="{CDCA65BA-78E6-49DD-91B3-DA65F5D51F1E}" dt="2023-02-18T13:19:37.521" v="2030" actId="478"/>
          <ac:spMkLst>
            <pc:docMk/>
            <pc:sldMk cId="3417097170" sldId="1495"/>
            <ac:spMk id="69" creationId="{F4C4E42D-B818-F09B-5BC8-36681EA6B644}"/>
          </ac:spMkLst>
        </pc:spChg>
        <pc:spChg chg="add del mod">
          <ac:chgData name="Vigneshwaran C" userId="361f7be8-1fbb-40bb-9ca9-63070c125a19" providerId="ADAL" clId="{CDCA65BA-78E6-49DD-91B3-DA65F5D51F1E}" dt="2023-02-18T13:26:32.081" v="2195" actId="478"/>
          <ac:spMkLst>
            <pc:docMk/>
            <pc:sldMk cId="3417097170" sldId="1495"/>
            <ac:spMk id="70" creationId="{F0D775B1-4FAF-EB63-C6A1-8B4F8A8F31D2}"/>
          </ac:spMkLst>
        </pc:spChg>
        <pc:spChg chg="add mod">
          <ac:chgData name="Vigneshwaran C" userId="361f7be8-1fbb-40bb-9ca9-63070c125a19" providerId="ADAL" clId="{CDCA65BA-78E6-49DD-91B3-DA65F5D51F1E}" dt="2023-02-18T13:23:31.174" v="2162" actId="1076"/>
          <ac:spMkLst>
            <pc:docMk/>
            <pc:sldMk cId="3417097170" sldId="1495"/>
            <ac:spMk id="71" creationId="{C46E8338-D562-BAC7-81B7-59A54527F5DD}"/>
          </ac:spMkLst>
        </pc:spChg>
        <pc:spChg chg="add del mod">
          <ac:chgData name="Vigneshwaran C" userId="361f7be8-1fbb-40bb-9ca9-63070c125a19" providerId="ADAL" clId="{CDCA65BA-78E6-49DD-91B3-DA65F5D51F1E}" dt="2023-02-18T13:14:48.372" v="1952" actId="478"/>
          <ac:spMkLst>
            <pc:docMk/>
            <pc:sldMk cId="3417097170" sldId="1495"/>
            <ac:spMk id="72" creationId="{758843BF-A5AE-BD69-1461-9B8B6576DE6B}"/>
          </ac:spMkLst>
        </pc:spChg>
        <pc:spChg chg="add mod">
          <ac:chgData name="Vigneshwaran C" userId="361f7be8-1fbb-40bb-9ca9-63070c125a19" providerId="ADAL" clId="{CDCA65BA-78E6-49DD-91B3-DA65F5D51F1E}" dt="2023-02-18T13:34:04.753" v="2257" actId="1076"/>
          <ac:spMkLst>
            <pc:docMk/>
            <pc:sldMk cId="3417097170" sldId="1495"/>
            <ac:spMk id="73" creationId="{CF2AABFB-13D6-BCAC-841F-236F896442A7}"/>
          </ac:spMkLst>
        </pc:spChg>
        <pc:spChg chg="add mod">
          <ac:chgData name="Vigneshwaran C" userId="361f7be8-1fbb-40bb-9ca9-63070c125a19" providerId="ADAL" clId="{CDCA65BA-78E6-49DD-91B3-DA65F5D51F1E}" dt="2023-02-18T13:18:30.697" v="2010" actId="1076"/>
          <ac:spMkLst>
            <pc:docMk/>
            <pc:sldMk cId="3417097170" sldId="1495"/>
            <ac:spMk id="74" creationId="{96FA4AB4-96FA-77D0-4EF1-20018856BD69}"/>
          </ac:spMkLst>
        </pc:spChg>
        <pc:spChg chg="add mod">
          <ac:chgData name="Vigneshwaran C" userId="361f7be8-1fbb-40bb-9ca9-63070c125a19" providerId="ADAL" clId="{CDCA65BA-78E6-49DD-91B3-DA65F5D51F1E}" dt="2023-02-18T13:19:21.115" v="2027" actId="1076"/>
          <ac:spMkLst>
            <pc:docMk/>
            <pc:sldMk cId="3417097170" sldId="1495"/>
            <ac:spMk id="75" creationId="{BC1757A8-6BAE-5E09-A6CD-9F7430B43840}"/>
          </ac:spMkLst>
        </pc:spChg>
        <pc:spChg chg="add mod">
          <ac:chgData name="Vigneshwaran C" userId="361f7be8-1fbb-40bb-9ca9-63070c125a19" providerId="ADAL" clId="{CDCA65BA-78E6-49DD-91B3-DA65F5D51F1E}" dt="2023-02-18T13:30:41.802" v="2223" actId="14100"/>
          <ac:spMkLst>
            <pc:docMk/>
            <pc:sldMk cId="3417097170" sldId="1495"/>
            <ac:spMk id="76" creationId="{C45AE3F5-DAA9-90E3-0739-DC6E93578675}"/>
          </ac:spMkLst>
        </pc:spChg>
        <pc:spChg chg="add mod">
          <ac:chgData name="Vigneshwaran C" userId="361f7be8-1fbb-40bb-9ca9-63070c125a19" providerId="ADAL" clId="{CDCA65BA-78E6-49DD-91B3-DA65F5D51F1E}" dt="2023-02-18T13:21:00.618" v="2107" actId="20577"/>
          <ac:spMkLst>
            <pc:docMk/>
            <pc:sldMk cId="3417097170" sldId="1495"/>
            <ac:spMk id="77" creationId="{99442029-C943-A070-F4D1-C9882663112A}"/>
          </ac:spMkLst>
        </pc:spChg>
        <pc:spChg chg="add mod">
          <ac:chgData name="Vigneshwaran C" userId="361f7be8-1fbb-40bb-9ca9-63070c125a19" providerId="ADAL" clId="{CDCA65BA-78E6-49DD-91B3-DA65F5D51F1E}" dt="2023-02-18T13:21:39.762" v="2119" actId="14100"/>
          <ac:spMkLst>
            <pc:docMk/>
            <pc:sldMk cId="3417097170" sldId="1495"/>
            <ac:spMk id="78" creationId="{B67FF829-75E0-8D79-85E6-02357189C865}"/>
          </ac:spMkLst>
        </pc:spChg>
        <pc:spChg chg="add mod">
          <ac:chgData name="Vigneshwaran C" userId="361f7be8-1fbb-40bb-9ca9-63070c125a19" providerId="ADAL" clId="{CDCA65BA-78E6-49DD-91B3-DA65F5D51F1E}" dt="2023-02-18T13:23:37.794" v="2165" actId="1076"/>
          <ac:spMkLst>
            <pc:docMk/>
            <pc:sldMk cId="3417097170" sldId="1495"/>
            <ac:spMk id="79" creationId="{FCB14A6C-CA23-38A7-39D9-0CC3DFF639B6}"/>
          </ac:spMkLst>
        </pc:spChg>
        <pc:spChg chg="add del mod">
          <ac:chgData name="Vigneshwaran C" userId="361f7be8-1fbb-40bb-9ca9-63070c125a19" providerId="ADAL" clId="{CDCA65BA-78E6-49DD-91B3-DA65F5D51F1E}" dt="2023-02-18T13:22:33.852" v="2131" actId="478"/>
          <ac:spMkLst>
            <pc:docMk/>
            <pc:sldMk cId="3417097170" sldId="1495"/>
            <ac:spMk id="80" creationId="{399F7E82-2FCF-F594-CDDF-1836246D1689}"/>
          </ac:spMkLst>
        </pc:spChg>
        <pc:spChg chg="add mod">
          <ac:chgData name="Vigneshwaran C" userId="361f7be8-1fbb-40bb-9ca9-63070c125a19" providerId="ADAL" clId="{CDCA65BA-78E6-49DD-91B3-DA65F5D51F1E}" dt="2023-02-18T13:24:07.714" v="2172" actId="1076"/>
          <ac:spMkLst>
            <pc:docMk/>
            <pc:sldMk cId="3417097170" sldId="1495"/>
            <ac:spMk id="81" creationId="{8E43DFCD-3454-FF9C-9593-638A3A19F545}"/>
          </ac:spMkLst>
        </pc:spChg>
        <pc:spChg chg="add mod">
          <ac:chgData name="Vigneshwaran C" userId="361f7be8-1fbb-40bb-9ca9-63070c125a19" providerId="ADAL" clId="{CDCA65BA-78E6-49DD-91B3-DA65F5D51F1E}" dt="2023-02-18T13:24:37.895" v="2179" actId="14100"/>
          <ac:spMkLst>
            <pc:docMk/>
            <pc:sldMk cId="3417097170" sldId="1495"/>
            <ac:spMk id="82" creationId="{07918469-5661-D537-20D5-D70D06BFA4D6}"/>
          </ac:spMkLst>
        </pc:spChg>
        <pc:spChg chg="add mod">
          <ac:chgData name="Vigneshwaran C" userId="361f7be8-1fbb-40bb-9ca9-63070c125a19" providerId="ADAL" clId="{CDCA65BA-78E6-49DD-91B3-DA65F5D51F1E}" dt="2023-02-18T13:25:21.105" v="2181" actId="1076"/>
          <ac:spMkLst>
            <pc:docMk/>
            <pc:sldMk cId="3417097170" sldId="1495"/>
            <ac:spMk id="83" creationId="{D82AF7C5-1237-866E-CAB5-52A29BF83C02}"/>
          </ac:spMkLst>
        </pc:spChg>
        <pc:spChg chg="add mod">
          <ac:chgData name="Vigneshwaran C" userId="361f7be8-1fbb-40bb-9ca9-63070c125a19" providerId="ADAL" clId="{CDCA65BA-78E6-49DD-91B3-DA65F5D51F1E}" dt="2023-02-18T13:26:02.286" v="2190" actId="1076"/>
          <ac:spMkLst>
            <pc:docMk/>
            <pc:sldMk cId="3417097170" sldId="1495"/>
            <ac:spMk id="84" creationId="{864CE002-A4A3-4EC1-D0E7-035A87B03F6E}"/>
          </ac:spMkLst>
        </pc:spChg>
        <pc:spChg chg="add mod">
          <ac:chgData name="Vigneshwaran C" userId="361f7be8-1fbb-40bb-9ca9-63070c125a19" providerId="ADAL" clId="{CDCA65BA-78E6-49DD-91B3-DA65F5D51F1E}" dt="2023-02-18T13:26:19.543" v="2193" actId="20577"/>
          <ac:spMkLst>
            <pc:docMk/>
            <pc:sldMk cId="3417097170" sldId="1495"/>
            <ac:spMk id="85" creationId="{698FDDBA-3411-CE90-BE4E-501682390AF8}"/>
          </ac:spMkLst>
        </pc:spChg>
        <pc:spChg chg="add mod">
          <ac:chgData name="Vigneshwaran C" userId="361f7be8-1fbb-40bb-9ca9-63070c125a19" providerId="ADAL" clId="{CDCA65BA-78E6-49DD-91B3-DA65F5D51F1E}" dt="2023-02-18T13:35:36.048" v="2271" actId="20577"/>
          <ac:spMkLst>
            <pc:docMk/>
            <pc:sldMk cId="3417097170" sldId="1495"/>
            <ac:spMk id="86" creationId="{8ED30DCE-5C0B-4106-7C4A-AEC2D173576F}"/>
          </ac:spMkLst>
        </pc:spChg>
        <pc:spChg chg="add mod">
          <ac:chgData name="Vigneshwaran C" userId="361f7be8-1fbb-40bb-9ca9-63070c125a19" providerId="ADAL" clId="{CDCA65BA-78E6-49DD-91B3-DA65F5D51F1E}" dt="2023-02-18T13:35:49.647" v="2277" actId="14100"/>
          <ac:spMkLst>
            <pc:docMk/>
            <pc:sldMk cId="3417097170" sldId="1495"/>
            <ac:spMk id="87" creationId="{3C69E7C8-7BC2-486E-1592-C4A4969BDB44}"/>
          </ac:spMkLst>
        </pc:spChg>
        <pc:spChg chg="add mod">
          <ac:chgData name="Vigneshwaran C" userId="361f7be8-1fbb-40bb-9ca9-63070c125a19" providerId="ADAL" clId="{CDCA65BA-78E6-49DD-91B3-DA65F5D51F1E}" dt="2023-02-18T13:35:44.732" v="2276" actId="20577"/>
          <ac:spMkLst>
            <pc:docMk/>
            <pc:sldMk cId="3417097170" sldId="1495"/>
            <ac:spMk id="88" creationId="{47970C3C-B96E-713F-D59D-FE4D9581B031}"/>
          </ac:spMkLst>
        </pc:spChg>
        <pc:picChg chg="mod ord">
          <ac:chgData name="Vigneshwaran C" userId="361f7be8-1fbb-40bb-9ca9-63070c125a19" providerId="ADAL" clId="{CDCA65BA-78E6-49DD-91B3-DA65F5D51F1E}" dt="2023-02-18T13:01:09.724" v="1830" actId="208"/>
          <ac:picMkLst>
            <pc:docMk/>
            <pc:sldMk cId="3417097170" sldId="1495"/>
            <ac:picMk id="6" creationId="{3A77CE29-DE75-8E49-CA7C-6757B2991D05}"/>
          </ac:picMkLst>
        </pc:picChg>
        <pc:picChg chg="mod">
          <ac:chgData name="Vigneshwaran C" userId="361f7be8-1fbb-40bb-9ca9-63070c125a19" providerId="ADAL" clId="{CDCA65BA-78E6-49DD-91B3-DA65F5D51F1E}" dt="2023-02-18T13:02:34.918" v="1834" actId="1076"/>
          <ac:picMkLst>
            <pc:docMk/>
            <pc:sldMk cId="3417097170" sldId="1495"/>
            <ac:picMk id="13" creationId="{81BE1543-0192-8FF0-4DAB-B762BEDCE38E}"/>
          </ac:picMkLst>
        </pc:picChg>
        <pc:picChg chg="mod">
          <ac:chgData name="Vigneshwaran C" userId="361f7be8-1fbb-40bb-9ca9-63070c125a19" providerId="ADAL" clId="{CDCA65BA-78E6-49DD-91B3-DA65F5D51F1E}" dt="2023-02-18T13:12:35.623" v="1922" actId="1076"/>
          <ac:picMkLst>
            <pc:docMk/>
            <pc:sldMk cId="3417097170" sldId="1495"/>
            <ac:picMk id="14" creationId="{D0E6F3E2-98E6-7230-7153-4C84240D83B6}"/>
          </ac:picMkLst>
        </pc:picChg>
        <pc:picChg chg="mod">
          <ac:chgData name="Vigneshwaran C" userId="361f7be8-1fbb-40bb-9ca9-63070c125a19" providerId="ADAL" clId="{CDCA65BA-78E6-49DD-91B3-DA65F5D51F1E}" dt="2023-02-18T09:14:42.846" v="1047" actId="1076"/>
          <ac:picMkLst>
            <pc:docMk/>
            <pc:sldMk cId="3417097170" sldId="1495"/>
            <ac:picMk id="15" creationId="{AF95B6E7-E265-95C3-A336-D7917964E7C1}"/>
          </ac:picMkLst>
        </pc:picChg>
        <pc:cxnChg chg="add del mod">
          <ac:chgData name="Vigneshwaran C" userId="361f7be8-1fbb-40bb-9ca9-63070c125a19" providerId="ADAL" clId="{CDCA65BA-78E6-49DD-91B3-DA65F5D51F1E}" dt="2023-02-18T09:07:51.489" v="973" actId="478"/>
          <ac:cxnSpMkLst>
            <pc:docMk/>
            <pc:sldMk cId="3417097170" sldId="1495"/>
            <ac:cxnSpMk id="57" creationId="{EA0EC8EE-27EB-4C17-09F1-D9581632A3A0}"/>
          </ac:cxnSpMkLst>
        </pc:cxnChg>
      </pc:sldChg>
      <pc:sldChg chg="addSp delSp modSp mod">
        <pc:chgData name="Vigneshwaran C" userId="361f7be8-1fbb-40bb-9ca9-63070c125a19" providerId="ADAL" clId="{CDCA65BA-78E6-49DD-91B3-DA65F5D51F1E}" dt="2023-02-18T12:08:15.278" v="1674" actId="20577"/>
        <pc:sldMkLst>
          <pc:docMk/>
          <pc:sldMk cId="836100919" sldId="1496"/>
        </pc:sldMkLst>
        <pc:spChg chg="del mod">
          <ac:chgData name="Vigneshwaran C" userId="361f7be8-1fbb-40bb-9ca9-63070c125a19" providerId="ADAL" clId="{CDCA65BA-78E6-49DD-91B3-DA65F5D51F1E}" dt="2023-02-18T12:08:11.067" v="1672" actId="478"/>
          <ac:spMkLst>
            <pc:docMk/>
            <pc:sldMk cId="836100919" sldId="1496"/>
            <ac:spMk id="2" creationId="{B0E738C3-A882-B8D1-1BDE-893FE8BFB805}"/>
          </ac:spMkLst>
        </pc:spChg>
        <pc:spChg chg="add mod">
          <ac:chgData name="Vigneshwaran C" userId="361f7be8-1fbb-40bb-9ca9-63070c125a19" providerId="ADAL" clId="{CDCA65BA-78E6-49DD-91B3-DA65F5D51F1E}" dt="2023-02-18T12:08:15.278" v="1674" actId="20577"/>
          <ac:spMkLst>
            <pc:docMk/>
            <pc:sldMk cId="836100919" sldId="1496"/>
            <ac:spMk id="3" creationId="{F4162C57-250D-19EB-7174-C226AE89A2DA}"/>
          </ac:spMkLst>
        </pc:spChg>
        <pc:spChg chg="mod">
          <ac:chgData name="Vigneshwaran C" userId="361f7be8-1fbb-40bb-9ca9-63070c125a19" providerId="ADAL" clId="{CDCA65BA-78E6-49DD-91B3-DA65F5D51F1E}" dt="2023-02-18T11:49:17.145" v="1556" actId="114"/>
          <ac:spMkLst>
            <pc:docMk/>
            <pc:sldMk cId="836100919" sldId="1496"/>
            <ac:spMk id="8" creationId="{653CF29B-786E-4758-B905-F902F40873A8}"/>
          </ac:spMkLst>
        </pc:spChg>
        <pc:picChg chg="mod">
          <ac:chgData name="Vigneshwaran C" userId="361f7be8-1fbb-40bb-9ca9-63070c125a19" providerId="ADAL" clId="{CDCA65BA-78E6-49DD-91B3-DA65F5D51F1E}" dt="2023-02-18T11:57:13.945" v="1609" actId="108"/>
          <ac:picMkLst>
            <pc:docMk/>
            <pc:sldMk cId="836100919" sldId="1496"/>
            <ac:picMk id="12" creationId="{68B95E45-9918-9618-06A5-3ED6C5AFF54B}"/>
          </ac:picMkLst>
        </pc:picChg>
        <pc:picChg chg="mod">
          <ac:chgData name="Vigneshwaran C" userId="361f7be8-1fbb-40bb-9ca9-63070c125a19" providerId="ADAL" clId="{CDCA65BA-78E6-49DD-91B3-DA65F5D51F1E}" dt="2023-02-18T11:57:08.904" v="1608" actId="208"/>
          <ac:picMkLst>
            <pc:docMk/>
            <pc:sldMk cId="836100919" sldId="1496"/>
            <ac:picMk id="14" creationId="{F8400507-6672-CE38-0277-5A03535DAB34}"/>
          </ac:picMkLst>
        </pc:picChg>
      </pc:sldChg>
      <pc:sldChg chg="addSp delSp modSp mod">
        <pc:chgData name="Vigneshwaran C" userId="361f7be8-1fbb-40bb-9ca9-63070c125a19" providerId="ADAL" clId="{CDCA65BA-78E6-49DD-91B3-DA65F5D51F1E}" dt="2023-02-18T12:10:58.410" v="1718" actId="478"/>
        <pc:sldMkLst>
          <pc:docMk/>
          <pc:sldMk cId="1172741730" sldId="1497"/>
        </pc:sldMkLst>
        <pc:spChg chg="del">
          <ac:chgData name="Vigneshwaran C" userId="361f7be8-1fbb-40bb-9ca9-63070c125a19" providerId="ADAL" clId="{CDCA65BA-78E6-49DD-91B3-DA65F5D51F1E}" dt="2023-02-18T12:10:58.410" v="1718" actId="478"/>
          <ac:spMkLst>
            <pc:docMk/>
            <pc:sldMk cId="1172741730" sldId="1497"/>
            <ac:spMk id="2" creationId="{2567A99C-7749-A970-082C-589E731AFBA7}"/>
          </ac:spMkLst>
        </pc:spChg>
        <pc:spChg chg="add mod">
          <ac:chgData name="Vigneshwaran C" userId="361f7be8-1fbb-40bb-9ca9-63070c125a19" providerId="ADAL" clId="{CDCA65BA-78E6-49DD-91B3-DA65F5D51F1E}" dt="2023-02-18T12:10:54.815" v="1717" actId="20577"/>
          <ac:spMkLst>
            <pc:docMk/>
            <pc:sldMk cId="1172741730" sldId="1497"/>
            <ac:spMk id="3" creationId="{92A61778-FD39-8CAB-0D80-6E1003CECCA6}"/>
          </ac:spMkLst>
        </pc:spChg>
      </pc:sldChg>
      <pc:sldChg chg="addSp delSp modSp mod">
        <pc:chgData name="Vigneshwaran C" userId="361f7be8-1fbb-40bb-9ca9-63070c125a19" providerId="ADAL" clId="{CDCA65BA-78E6-49DD-91B3-DA65F5D51F1E}" dt="2023-02-18T12:11:12.894" v="1721" actId="478"/>
        <pc:sldMkLst>
          <pc:docMk/>
          <pc:sldMk cId="532454946" sldId="1498"/>
        </pc:sldMkLst>
        <pc:spChg chg="add mod">
          <ac:chgData name="Vigneshwaran C" userId="361f7be8-1fbb-40bb-9ca9-63070c125a19" providerId="ADAL" clId="{CDCA65BA-78E6-49DD-91B3-DA65F5D51F1E}" dt="2023-02-18T12:11:04.713" v="1719" actId="20577"/>
          <ac:spMkLst>
            <pc:docMk/>
            <pc:sldMk cId="532454946" sldId="1498"/>
            <ac:spMk id="2" creationId="{9D9F4621-08E4-E61A-68F9-75E97656CD87}"/>
          </ac:spMkLst>
        </pc:spChg>
        <pc:spChg chg="del mod">
          <ac:chgData name="Vigneshwaran C" userId="361f7be8-1fbb-40bb-9ca9-63070c125a19" providerId="ADAL" clId="{CDCA65BA-78E6-49DD-91B3-DA65F5D51F1E}" dt="2023-02-18T12:11:12.894" v="1721" actId="478"/>
          <ac:spMkLst>
            <pc:docMk/>
            <pc:sldMk cId="532454946" sldId="1498"/>
            <ac:spMk id="3" creationId="{8F2BEA09-603A-313A-318B-0D6CA5E01105}"/>
          </ac:spMkLst>
        </pc:spChg>
        <pc:spChg chg="mod">
          <ac:chgData name="Vigneshwaran C" userId="361f7be8-1fbb-40bb-9ca9-63070c125a19" providerId="ADAL" clId="{CDCA65BA-78E6-49DD-91B3-DA65F5D51F1E}" dt="2023-02-18T11:49:43.329" v="1562" actId="114"/>
          <ac:spMkLst>
            <pc:docMk/>
            <pc:sldMk cId="532454946" sldId="1498"/>
            <ac:spMk id="8" creationId="{653CF29B-786E-4758-B905-F902F40873A8}"/>
          </ac:spMkLst>
        </pc:spChg>
        <pc:picChg chg="mod">
          <ac:chgData name="Vigneshwaran C" userId="361f7be8-1fbb-40bb-9ca9-63070c125a19" providerId="ADAL" clId="{CDCA65BA-78E6-49DD-91B3-DA65F5D51F1E}" dt="2023-02-18T11:57:45.264" v="1618" actId="108"/>
          <ac:picMkLst>
            <pc:docMk/>
            <pc:sldMk cId="532454946" sldId="1498"/>
            <ac:picMk id="12" creationId="{7F10596D-CF26-F1E1-9223-DEC94246A036}"/>
          </ac:picMkLst>
        </pc:picChg>
      </pc:sldChg>
      <pc:sldChg chg="addSp delSp modSp mod">
        <pc:chgData name="Vigneshwaran C" userId="361f7be8-1fbb-40bb-9ca9-63070c125a19" providerId="ADAL" clId="{CDCA65BA-78E6-49DD-91B3-DA65F5D51F1E}" dt="2023-02-18T12:10:48.312" v="1715" actId="478"/>
        <pc:sldMkLst>
          <pc:docMk/>
          <pc:sldMk cId="3299126723" sldId="1499"/>
        </pc:sldMkLst>
        <pc:spChg chg="del">
          <ac:chgData name="Vigneshwaran C" userId="361f7be8-1fbb-40bb-9ca9-63070c125a19" providerId="ADAL" clId="{CDCA65BA-78E6-49DD-91B3-DA65F5D51F1E}" dt="2023-02-18T12:10:48.312" v="1715" actId="478"/>
          <ac:spMkLst>
            <pc:docMk/>
            <pc:sldMk cId="3299126723" sldId="1499"/>
            <ac:spMk id="2" creationId="{E3D15D71-7583-6D44-BC28-C384610175A7}"/>
          </ac:spMkLst>
        </pc:spChg>
        <pc:spChg chg="mod">
          <ac:chgData name="Vigneshwaran C" userId="361f7be8-1fbb-40bb-9ca9-63070c125a19" providerId="ADAL" clId="{CDCA65BA-78E6-49DD-91B3-DA65F5D51F1E}" dt="2023-02-18T11:49:30.186" v="1560" actId="114"/>
          <ac:spMkLst>
            <pc:docMk/>
            <pc:sldMk cId="3299126723" sldId="1499"/>
            <ac:spMk id="3" creationId="{F73AC656-F565-A5E0-4444-A5C2C9472FD4}"/>
          </ac:spMkLst>
        </pc:spChg>
        <pc:spChg chg="add mod">
          <ac:chgData name="Vigneshwaran C" userId="361f7be8-1fbb-40bb-9ca9-63070c125a19" providerId="ADAL" clId="{CDCA65BA-78E6-49DD-91B3-DA65F5D51F1E}" dt="2023-02-18T12:10:45.305" v="1714" actId="20577"/>
          <ac:spMkLst>
            <pc:docMk/>
            <pc:sldMk cId="3299126723" sldId="1499"/>
            <ac:spMk id="4" creationId="{45C8B55E-DC45-22D4-E50C-B4DCD92E8917}"/>
          </ac:spMkLst>
        </pc:spChg>
        <pc:picChg chg="mod">
          <ac:chgData name="Vigneshwaran C" userId="361f7be8-1fbb-40bb-9ca9-63070c125a19" providerId="ADAL" clId="{CDCA65BA-78E6-49DD-91B3-DA65F5D51F1E}" dt="2023-02-18T11:57:42.151" v="1617" actId="1035"/>
          <ac:picMkLst>
            <pc:docMk/>
            <pc:sldMk cId="3299126723" sldId="1499"/>
            <ac:picMk id="8" creationId="{CF9B3438-76DB-6E44-BED0-4E443BBE90E8}"/>
          </ac:picMkLst>
        </pc:picChg>
        <pc:picChg chg="mod">
          <ac:chgData name="Vigneshwaran C" userId="361f7be8-1fbb-40bb-9ca9-63070c125a19" providerId="ADAL" clId="{CDCA65BA-78E6-49DD-91B3-DA65F5D51F1E}" dt="2023-02-18T11:57:29.683" v="1613" actId="1076"/>
          <ac:picMkLst>
            <pc:docMk/>
            <pc:sldMk cId="3299126723" sldId="1499"/>
            <ac:picMk id="13" creationId="{D3EF4C76-BF26-ED5B-B204-A2017DC57ABB}"/>
          </ac:picMkLst>
        </pc:picChg>
      </pc:sldChg>
      <pc:sldChg chg="addSp delSp modSp mod">
        <pc:chgData name="Vigneshwaran C" userId="361f7be8-1fbb-40bb-9ca9-63070c125a19" providerId="ADAL" clId="{CDCA65BA-78E6-49DD-91B3-DA65F5D51F1E}" dt="2023-02-18T12:11:37.816" v="1729" actId="478"/>
        <pc:sldMkLst>
          <pc:docMk/>
          <pc:sldMk cId="15229031" sldId="1500"/>
        </pc:sldMkLst>
        <pc:spChg chg="del">
          <ac:chgData name="Vigneshwaran C" userId="361f7be8-1fbb-40bb-9ca9-63070c125a19" providerId="ADAL" clId="{CDCA65BA-78E6-49DD-91B3-DA65F5D51F1E}" dt="2023-02-18T12:11:37.816" v="1729" actId="478"/>
          <ac:spMkLst>
            <pc:docMk/>
            <pc:sldMk cId="15229031" sldId="1500"/>
            <ac:spMk id="2" creationId="{0AAAADA6-A5AB-BBDA-BDF5-57A2395863F7}"/>
          </ac:spMkLst>
        </pc:spChg>
        <pc:spChg chg="add mod">
          <ac:chgData name="Vigneshwaran C" userId="361f7be8-1fbb-40bb-9ca9-63070c125a19" providerId="ADAL" clId="{CDCA65BA-78E6-49DD-91B3-DA65F5D51F1E}" dt="2023-02-18T12:11:34.570" v="1728" actId="20577"/>
          <ac:spMkLst>
            <pc:docMk/>
            <pc:sldMk cId="15229031" sldId="1500"/>
            <ac:spMk id="3" creationId="{56E40A4D-70AF-51CD-C416-B50CF6477F74}"/>
          </ac:spMkLst>
        </pc:spChg>
        <pc:spChg chg="mod">
          <ac:chgData name="Vigneshwaran C" userId="361f7be8-1fbb-40bb-9ca9-63070c125a19" providerId="ADAL" clId="{CDCA65BA-78E6-49DD-91B3-DA65F5D51F1E}" dt="2023-02-18T12:03:38.317" v="1654" actId="20577"/>
          <ac:spMkLst>
            <pc:docMk/>
            <pc:sldMk cId="15229031" sldId="1500"/>
            <ac:spMk id="8" creationId="{653CF29B-786E-4758-B905-F902F40873A8}"/>
          </ac:spMkLst>
        </pc:spChg>
        <pc:picChg chg="mod">
          <ac:chgData name="Vigneshwaran C" userId="361f7be8-1fbb-40bb-9ca9-63070c125a19" providerId="ADAL" clId="{CDCA65BA-78E6-49DD-91B3-DA65F5D51F1E}" dt="2023-02-18T11:58:01.475" v="1622" actId="1076"/>
          <ac:picMkLst>
            <pc:docMk/>
            <pc:sldMk cId="15229031" sldId="1500"/>
            <ac:picMk id="10" creationId="{B35CF3DD-28B2-0BE9-591F-A606A659A8AB}"/>
          </ac:picMkLst>
        </pc:picChg>
      </pc:sldChg>
      <pc:sldChg chg="addSp delSp modSp mod">
        <pc:chgData name="Vigneshwaran C" userId="361f7be8-1fbb-40bb-9ca9-63070c125a19" providerId="ADAL" clId="{CDCA65BA-78E6-49DD-91B3-DA65F5D51F1E}" dt="2023-02-18T12:12:03.567" v="1735" actId="478"/>
        <pc:sldMkLst>
          <pc:docMk/>
          <pc:sldMk cId="748986837" sldId="1501"/>
        </pc:sldMkLst>
        <pc:spChg chg="del mod">
          <ac:chgData name="Vigneshwaran C" userId="361f7be8-1fbb-40bb-9ca9-63070c125a19" providerId="ADAL" clId="{CDCA65BA-78E6-49DD-91B3-DA65F5D51F1E}" dt="2023-02-18T12:12:03.567" v="1735" actId="478"/>
          <ac:spMkLst>
            <pc:docMk/>
            <pc:sldMk cId="748986837" sldId="1501"/>
            <ac:spMk id="2" creationId="{4E6108ED-D6B3-001F-DFCA-BC61913872F2}"/>
          </ac:spMkLst>
        </pc:spChg>
        <pc:spChg chg="mod">
          <ac:chgData name="Vigneshwaran C" userId="361f7be8-1fbb-40bb-9ca9-63070c125a19" providerId="ADAL" clId="{CDCA65BA-78E6-49DD-91B3-DA65F5D51F1E}" dt="2023-02-18T11:24:57.518" v="1467"/>
          <ac:spMkLst>
            <pc:docMk/>
            <pc:sldMk cId="748986837" sldId="1501"/>
            <ac:spMk id="5" creationId="{4216B4DF-B8B1-40BD-B2C0-D31B23ABFE69}"/>
          </ac:spMkLst>
        </pc:spChg>
        <pc:spChg chg="mod">
          <ac:chgData name="Vigneshwaran C" userId="361f7be8-1fbb-40bb-9ca9-63070c125a19" providerId="ADAL" clId="{CDCA65BA-78E6-49DD-91B3-DA65F5D51F1E}" dt="2023-02-18T08:26:51.441" v="852" actId="20577"/>
          <ac:spMkLst>
            <pc:docMk/>
            <pc:sldMk cId="748986837" sldId="1501"/>
            <ac:spMk id="8" creationId="{653CF29B-786E-4758-B905-F902F40873A8}"/>
          </ac:spMkLst>
        </pc:spChg>
        <pc:spChg chg="add mod">
          <ac:chgData name="Vigneshwaran C" userId="361f7be8-1fbb-40bb-9ca9-63070c125a19" providerId="ADAL" clId="{CDCA65BA-78E6-49DD-91B3-DA65F5D51F1E}" dt="2023-02-18T12:12:01.786" v="1734" actId="20577"/>
          <ac:spMkLst>
            <pc:docMk/>
            <pc:sldMk cId="748986837" sldId="1501"/>
            <ac:spMk id="12" creationId="{BBFF962C-DDB0-76DF-B127-EA000A102390}"/>
          </ac:spMkLst>
        </pc:spChg>
        <pc:picChg chg="add del mod">
          <ac:chgData name="Vigneshwaran C" userId="361f7be8-1fbb-40bb-9ca9-63070c125a19" providerId="ADAL" clId="{CDCA65BA-78E6-49DD-91B3-DA65F5D51F1E}" dt="2023-02-18T08:27:18.781" v="854" actId="478"/>
          <ac:picMkLst>
            <pc:docMk/>
            <pc:sldMk cId="748986837" sldId="1501"/>
            <ac:picMk id="4" creationId="{73402DAB-A598-60DB-45AF-A765945FB7A1}"/>
          </ac:picMkLst>
        </pc:picChg>
        <pc:picChg chg="add del mod">
          <ac:chgData name="Vigneshwaran C" userId="361f7be8-1fbb-40bb-9ca9-63070c125a19" providerId="ADAL" clId="{CDCA65BA-78E6-49DD-91B3-DA65F5D51F1E}" dt="2023-02-18T08:28:40.814" v="860" actId="478"/>
          <ac:picMkLst>
            <pc:docMk/>
            <pc:sldMk cId="748986837" sldId="1501"/>
            <ac:picMk id="7" creationId="{6245C89B-2984-F7A5-FDA1-7B47C63F0099}"/>
          </ac:picMkLst>
        </pc:picChg>
        <pc:picChg chg="del">
          <ac:chgData name="Vigneshwaran C" userId="361f7be8-1fbb-40bb-9ca9-63070c125a19" providerId="ADAL" clId="{CDCA65BA-78E6-49DD-91B3-DA65F5D51F1E}" dt="2023-02-18T08:25:53.932" v="727" actId="478"/>
          <ac:picMkLst>
            <pc:docMk/>
            <pc:sldMk cId="748986837" sldId="1501"/>
            <ac:picMk id="9" creationId="{D730CEA0-7377-3E06-3D29-A71A83AC807A}"/>
          </ac:picMkLst>
        </pc:picChg>
        <pc:picChg chg="add mod">
          <ac:chgData name="Vigneshwaran C" userId="361f7be8-1fbb-40bb-9ca9-63070c125a19" providerId="ADAL" clId="{CDCA65BA-78E6-49DD-91B3-DA65F5D51F1E}" dt="2023-02-18T11:58:27.438" v="1625" actId="108"/>
          <ac:picMkLst>
            <pc:docMk/>
            <pc:sldMk cId="748986837" sldId="1501"/>
            <ac:picMk id="11" creationId="{216D6DA6-BAFE-E26D-8C71-587CAF2E59C5}"/>
          </ac:picMkLst>
        </pc:picChg>
      </pc:sldChg>
      <pc:sldChg chg="addSp delSp modSp mod">
        <pc:chgData name="Vigneshwaran C" userId="361f7be8-1fbb-40bb-9ca9-63070c125a19" providerId="ADAL" clId="{CDCA65BA-78E6-49DD-91B3-DA65F5D51F1E}" dt="2023-02-18T12:12:13.233" v="1738" actId="478"/>
        <pc:sldMkLst>
          <pc:docMk/>
          <pc:sldMk cId="950488650" sldId="1502"/>
        </pc:sldMkLst>
        <pc:spChg chg="add mod">
          <ac:chgData name="Vigneshwaran C" userId="361f7be8-1fbb-40bb-9ca9-63070c125a19" providerId="ADAL" clId="{CDCA65BA-78E6-49DD-91B3-DA65F5D51F1E}" dt="2023-02-18T12:12:10.707" v="1737" actId="20577"/>
          <ac:spMkLst>
            <pc:docMk/>
            <pc:sldMk cId="950488650" sldId="1502"/>
            <ac:spMk id="2" creationId="{74914EEE-9D30-F366-5AA7-3601ED52D465}"/>
          </ac:spMkLst>
        </pc:spChg>
        <pc:spChg chg="del mod">
          <ac:chgData name="Vigneshwaran C" userId="361f7be8-1fbb-40bb-9ca9-63070c125a19" providerId="ADAL" clId="{CDCA65BA-78E6-49DD-91B3-DA65F5D51F1E}" dt="2023-02-18T12:12:13.233" v="1738" actId="478"/>
          <ac:spMkLst>
            <pc:docMk/>
            <pc:sldMk cId="950488650" sldId="1502"/>
            <ac:spMk id="4" creationId="{AFB5AA68-9599-AD86-1ED4-9D68BF0649CD}"/>
          </ac:spMkLst>
        </pc:spChg>
        <pc:spChg chg="mod">
          <ac:chgData name="Vigneshwaran C" userId="361f7be8-1fbb-40bb-9ca9-63070c125a19" providerId="ADAL" clId="{CDCA65BA-78E6-49DD-91B3-DA65F5D51F1E}" dt="2023-02-18T11:25:11.839" v="1469"/>
          <ac:spMkLst>
            <pc:docMk/>
            <pc:sldMk cId="950488650" sldId="1502"/>
            <ac:spMk id="5" creationId="{4216B4DF-B8B1-40BD-B2C0-D31B23ABFE69}"/>
          </ac:spMkLst>
        </pc:spChg>
        <pc:spChg chg="mod">
          <ac:chgData name="Vigneshwaran C" userId="361f7be8-1fbb-40bb-9ca9-63070c125a19" providerId="ADAL" clId="{CDCA65BA-78E6-49DD-91B3-DA65F5D51F1E}" dt="2023-02-18T11:51:24.757" v="1579" actId="114"/>
          <ac:spMkLst>
            <pc:docMk/>
            <pc:sldMk cId="950488650" sldId="1502"/>
            <ac:spMk id="8" creationId="{653CF29B-786E-4758-B905-F902F40873A8}"/>
          </ac:spMkLst>
        </pc:spChg>
      </pc:sldChg>
      <pc:sldChg chg="addSp delSp modSp mod">
        <pc:chgData name="Vigneshwaran C" userId="361f7be8-1fbb-40bb-9ca9-63070c125a19" providerId="ADAL" clId="{CDCA65BA-78E6-49DD-91B3-DA65F5D51F1E}" dt="2023-02-18T12:12:40.250" v="1746" actId="478"/>
        <pc:sldMkLst>
          <pc:docMk/>
          <pc:sldMk cId="188040444" sldId="1503"/>
        </pc:sldMkLst>
        <pc:spChg chg="mod">
          <ac:chgData name="Vigneshwaran C" userId="361f7be8-1fbb-40bb-9ca9-63070c125a19" providerId="ADAL" clId="{CDCA65BA-78E6-49DD-91B3-DA65F5D51F1E}" dt="2023-02-18T11:44:57.853" v="1530" actId="5793"/>
          <ac:spMkLst>
            <pc:docMk/>
            <pc:sldMk cId="188040444" sldId="1503"/>
            <ac:spMk id="2" creationId="{16D93709-1EAE-9BEE-ABE5-B534DC9FDD1D}"/>
          </ac:spMkLst>
        </pc:spChg>
        <pc:spChg chg="mod">
          <ac:chgData name="Vigneshwaran C" userId="361f7be8-1fbb-40bb-9ca9-63070c125a19" providerId="ADAL" clId="{CDCA65BA-78E6-49DD-91B3-DA65F5D51F1E}" dt="2023-02-18T08:09:21.262" v="639" actId="114"/>
          <ac:spMkLst>
            <pc:docMk/>
            <pc:sldMk cId="188040444" sldId="1503"/>
            <ac:spMk id="3" creationId="{B28E0816-D5CE-AA54-3EFD-BE64F071EFB2}"/>
          </ac:spMkLst>
        </pc:spChg>
        <pc:spChg chg="del mod">
          <ac:chgData name="Vigneshwaran C" userId="361f7be8-1fbb-40bb-9ca9-63070c125a19" providerId="ADAL" clId="{CDCA65BA-78E6-49DD-91B3-DA65F5D51F1E}" dt="2023-02-18T12:12:40.250" v="1746" actId="478"/>
          <ac:spMkLst>
            <pc:docMk/>
            <pc:sldMk cId="188040444" sldId="1503"/>
            <ac:spMk id="4" creationId="{ACD3B7A0-C349-1FC9-00C2-B1AE71B6290E}"/>
          </ac:spMkLst>
        </pc:spChg>
        <pc:spChg chg="add mod">
          <ac:chgData name="Vigneshwaran C" userId="361f7be8-1fbb-40bb-9ca9-63070c125a19" providerId="ADAL" clId="{CDCA65BA-78E6-49DD-91B3-DA65F5D51F1E}" dt="2023-02-18T12:12:30.962" v="1743" actId="20577"/>
          <ac:spMkLst>
            <pc:docMk/>
            <pc:sldMk cId="188040444" sldId="1503"/>
            <ac:spMk id="5" creationId="{35B33543-DC7C-21C4-C175-4457583D79B9}"/>
          </ac:spMkLst>
        </pc:spChg>
      </pc:sldChg>
      <pc:sldChg chg="del">
        <pc:chgData name="Vigneshwaran C" userId="361f7be8-1fbb-40bb-9ca9-63070c125a19" providerId="ADAL" clId="{CDCA65BA-78E6-49DD-91B3-DA65F5D51F1E}" dt="2023-02-18T11:15:25.106" v="1449" actId="47"/>
        <pc:sldMkLst>
          <pc:docMk/>
          <pc:sldMk cId="1982596765" sldId="1504"/>
        </pc:sldMkLst>
      </pc:sldChg>
      <pc:sldChg chg="del">
        <pc:chgData name="Vigneshwaran C" userId="361f7be8-1fbb-40bb-9ca9-63070c125a19" providerId="ADAL" clId="{CDCA65BA-78E6-49DD-91B3-DA65F5D51F1E}" dt="2023-02-18T11:15:05.011" v="1448" actId="47"/>
        <pc:sldMkLst>
          <pc:docMk/>
          <pc:sldMk cId="1678965410" sldId="1508"/>
        </pc:sldMkLst>
      </pc:sldChg>
      <pc:sldChg chg="del">
        <pc:chgData name="Vigneshwaran C" userId="361f7be8-1fbb-40bb-9ca9-63070c125a19" providerId="ADAL" clId="{CDCA65BA-78E6-49DD-91B3-DA65F5D51F1E}" dt="2023-02-18T11:15:05.011" v="1448" actId="47"/>
        <pc:sldMkLst>
          <pc:docMk/>
          <pc:sldMk cId="2273941493" sldId="1509"/>
        </pc:sldMkLst>
      </pc:sldChg>
      <pc:sldChg chg="addSp delSp modSp mod">
        <pc:chgData name="Vigneshwaran C" userId="361f7be8-1fbb-40bb-9ca9-63070c125a19" providerId="ADAL" clId="{CDCA65BA-78E6-49DD-91B3-DA65F5D51F1E}" dt="2023-02-18T12:14:03.253" v="1767" actId="478"/>
        <pc:sldMkLst>
          <pc:docMk/>
          <pc:sldMk cId="1672501253" sldId="1515"/>
        </pc:sldMkLst>
        <pc:spChg chg="mod">
          <ac:chgData name="Vigneshwaran C" userId="361f7be8-1fbb-40bb-9ca9-63070c125a19" providerId="ADAL" clId="{CDCA65BA-78E6-49DD-91B3-DA65F5D51F1E}" dt="2023-02-18T11:30:41.091" v="1509" actId="6549"/>
          <ac:spMkLst>
            <pc:docMk/>
            <pc:sldMk cId="1672501253" sldId="1515"/>
            <ac:spMk id="2" creationId="{16D93709-1EAE-9BEE-ABE5-B534DC9FDD1D}"/>
          </ac:spMkLst>
        </pc:spChg>
        <pc:spChg chg="mod">
          <ac:chgData name="Vigneshwaran C" userId="361f7be8-1fbb-40bb-9ca9-63070c125a19" providerId="ADAL" clId="{CDCA65BA-78E6-49DD-91B3-DA65F5D51F1E}" dt="2023-02-18T12:05:32.432" v="1659" actId="113"/>
          <ac:spMkLst>
            <pc:docMk/>
            <pc:sldMk cId="1672501253" sldId="1515"/>
            <ac:spMk id="3" creationId="{B28E0816-D5CE-AA54-3EFD-BE64F071EFB2}"/>
          </ac:spMkLst>
        </pc:spChg>
        <pc:spChg chg="del mod">
          <ac:chgData name="Vigneshwaran C" userId="361f7be8-1fbb-40bb-9ca9-63070c125a19" providerId="ADAL" clId="{CDCA65BA-78E6-49DD-91B3-DA65F5D51F1E}" dt="2023-02-18T12:14:03.253" v="1767" actId="478"/>
          <ac:spMkLst>
            <pc:docMk/>
            <pc:sldMk cId="1672501253" sldId="1515"/>
            <ac:spMk id="4" creationId="{8DF3AB90-104E-16C3-9BC8-E2F7720EA88F}"/>
          </ac:spMkLst>
        </pc:spChg>
        <pc:spChg chg="add mod">
          <ac:chgData name="Vigneshwaran C" userId="361f7be8-1fbb-40bb-9ca9-63070c125a19" providerId="ADAL" clId="{CDCA65BA-78E6-49DD-91B3-DA65F5D51F1E}" dt="2023-02-18T12:13:58.286" v="1765" actId="20577"/>
          <ac:spMkLst>
            <pc:docMk/>
            <pc:sldMk cId="1672501253" sldId="1515"/>
            <ac:spMk id="5" creationId="{0B3BDB9E-1EC9-3143-4AE3-CAFD81833AE4}"/>
          </ac:spMkLst>
        </pc:spChg>
      </pc:sldChg>
      <pc:sldChg chg="addSp delSp modSp mod">
        <pc:chgData name="Vigneshwaran C" userId="361f7be8-1fbb-40bb-9ca9-63070c125a19" providerId="ADAL" clId="{CDCA65BA-78E6-49DD-91B3-DA65F5D51F1E}" dt="2023-02-18T12:14:20.567" v="1768" actId="478"/>
        <pc:sldMkLst>
          <pc:docMk/>
          <pc:sldMk cId="1837894147" sldId="1516"/>
        </pc:sldMkLst>
        <pc:spChg chg="mod">
          <ac:chgData name="Vigneshwaran C" userId="361f7be8-1fbb-40bb-9ca9-63070c125a19" providerId="ADAL" clId="{CDCA65BA-78E6-49DD-91B3-DA65F5D51F1E}" dt="2023-02-18T07:47:58.891" v="246" actId="20577"/>
          <ac:spMkLst>
            <pc:docMk/>
            <pc:sldMk cId="1837894147" sldId="1516"/>
            <ac:spMk id="2" creationId="{16D93709-1EAE-9BEE-ABE5-B534DC9FDD1D}"/>
          </ac:spMkLst>
        </pc:spChg>
        <pc:spChg chg="mod">
          <ac:chgData name="Vigneshwaran C" userId="361f7be8-1fbb-40bb-9ca9-63070c125a19" providerId="ADAL" clId="{CDCA65BA-78E6-49DD-91B3-DA65F5D51F1E}" dt="2023-02-18T11:54:17.872" v="1597" actId="113"/>
          <ac:spMkLst>
            <pc:docMk/>
            <pc:sldMk cId="1837894147" sldId="1516"/>
            <ac:spMk id="3" creationId="{B28E0816-D5CE-AA54-3EFD-BE64F071EFB2}"/>
          </ac:spMkLst>
        </pc:spChg>
        <pc:spChg chg="del mod">
          <ac:chgData name="Vigneshwaran C" userId="361f7be8-1fbb-40bb-9ca9-63070c125a19" providerId="ADAL" clId="{CDCA65BA-78E6-49DD-91B3-DA65F5D51F1E}" dt="2023-02-18T12:14:20.567" v="1768" actId="478"/>
          <ac:spMkLst>
            <pc:docMk/>
            <pc:sldMk cId="1837894147" sldId="1516"/>
            <ac:spMk id="4" creationId="{72FE2ABD-96E4-94AB-8788-985F5062D2CE}"/>
          </ac:spMkLst>
        </pc:spChg>
        <pc:spChg chg="add mod">
          <ac:chgData name="Vigneshwaran C" userId="361f7be8-1fbb-40bb-9ca9-63070c125a19" providerId="ADAL" clId="{CDCA65BA-78E6-49DD-91B3-DA65F5D51F1E}" dt="2023-02-18T12:09:00.902" v="1695"/>
          <ac:spMkLst>
            <pc:docMk/>
            <pc:sldMk cId="1837894147" sldId="1516"/>
            <ac:spMk id="5" creationId="{3E160137-D3D6-CF3F-B025-A23115003C35}"/>
          </ac:spMkLst>
        </pc:spChg>
      </pc:sldChg>
      <pc:sldChg chg="addSp delSp modSp mod">
        <pc:chgData name="Vigneshwaran C" userId="361f7be8-1fbb-40bb-9ca9-63070c125a19" providerId="ADAL" clId="{CDCA65BA-78E6-49DD-91B3-DA65F5D51F1E}" dt="2023-02-18T12:14:30.160" v="1770" actId="20577"/>
        <pc:sldMkLst>
          <pc:docMk/>
          <pc:sldMk cId="3419783904" sldId="1517"/>
        </pc:sldMkLst>
        <pc:spChg chg="mod">
          <ac:chgData name="Vigneshwaran C" userId="361f7be8-1fbb-40bb-9ca9-63070c125a19" providerId="ADAL" clId="{CDCA65BA-78E6-49DD-91B3-DA65F5D51F1E}" dt="2023-02-18T07:50:57.341" v="352" actId="20577"/>
          <ac:spMkLst>
            <pc:docMk/>
            <pc:sldMk cId="3419783904" sldId="1517"/>
            <ac:spMk id="2" creationId="{16D93709-1EAE-9BEE-ABE5-B534DC9FDD1D}"/>
          </ac:spMkLst>
        </pc:spChg>
        <pc:spChg chg="mod">
          <ac:chgData name="Vigneshwaran C" userId="361f7be8-1fbb-40bb-9ca9-63070c125a19" providerId="ADAL" clId="{CDCA65BA-78E6-49DD-91B3-DA65F5D51F1E}" dt="2023-02-18T11:54:33.009" v="1598" actId="113"/>
          <ac:spMkLst>
            <pc:docMk/>
            <pc:sldMk cId="3419783904" sldId="1517"/>
            <ac:spMk id="3" creationId="{B28E0816-D5CE-AA54-3EFD-BE64F071EFB2}"/>
          </ac:spMkLst>
        </pc:spChg>
        <pc:spChg chg="del mod">
          <ac:chgData name="Vigneshwaran C" userId="361f7be8-1fbb-40bb-9ca9-63070c125a19" providerId="ADAL" clId="{CDCA65BA-78E6-49DD-91B3-DA65F5D51F1E}" dt="2023-02-18T12:14:26.133" v="1769" actId="478"/>
          <ac:spMkLst>
            <pc:docMk/>
            <pc:sldMk cId="3419783904" sldId="1517"/>
            <ac:spMk id="4" creationId="{3C4A8BB6-CC16-23D3-E875-4D927FF8E53D}"/>
          </ac:spMkLst>
        </pc:spChg>
        <pc:spChg chg="add mod">
          <ac:chgData name="Vigneshwaran C" userId="361f7be8-1fbb-40bb-9ca9-63070c125a19" providerId="ADAL" clId="{CDCA65BA-78E6-49DD-91B3-DA65F5D51F1E}" dt="2023-02-18T12:14:30.160" v="1770" actId="20577"/>
          <ac:spMkLst>
            <pc:docMk/>
            <pc:sldMk cId="3419783904" sldId="1517"/>
            <ac:spMk id="5" creationId="{CABB16C3-8E79-BA73-566B-19D91530F3C0}"/>
          </ac:spMkLst>
        </pc:spChg>
      </pc:sldChg>
      <pc:sldChg chg="addSp delSp modSp mod">
        <pc:chgData name="Vigneshwaran C" userId="361f7be8-1fbb-40bb-9ca9-63070c125a19" providerId="ADAL" clId="{CDCA65BA-78E6-49DD-91B3-DA65F5D51F1E}" dt="2023-02-18T12:13:13.877" v="1754" actId="478"/>
        <pc:sldMkLst>
          <pc:docMk/>
          <pc:sldMk cId="4063145682" sldId="1518"/>
        </pc:sldMkLst>
        <pc:spChg chg="mod">
          <ac:chgData name="Vigneshwaran C" userId="361f7be8-1fbb-40bb-9ca9-63070c125a19" providerId="ADAL" clId="{CDCA65BA-78E6-49DD-91B3-DA65F5D51F1E}" dt="2023-02-18T11:27:18.331" v="1479"/>
          <ac:spMkLst>
            <pc:docMk/>
            <pc:sldMk cId="4063145682" sldId="1518"/>
            <ac:spMk id="2" creationId="{16D93709-1EAE-9BEE-ABE5-B534DC9FDD1D}"/>
          </ac:spMkLst>
        </pc:spChg>
        <pc:spChg chg="mod">
          <ac:chgData name="Vigneshwaran C" userId="361f7be8-1fbb-40bb-9ca9-63070c125a19" providerId="ADAL" clId="{CDCA65BA-78E6-49DD-91B3-DA65F5D51F1E}" dt="2023-02-18T12:05:06.306" v="1657" actId="114"/>
          <ac:spMkLst>
            <pc:docMk/>
            <pc:sldMk cId="4063145682" sldId="1518"/>
            <ac:spMk id="3" creationId="{B28E0816-D5CE-AA54-3EFD-BE64F071EFB2}"/>
          </ac:spMkLst>
        </pc:spChg>
        <pc:spChg chg="del mod">
          <ac:chgData name="Vigneshwaran C" userId="361f7be8-1fbb-40bb-9ca9-63070c125a19" providerId="ADAL" clId="{CDCA65BA-78E6-49DD-91B3-DA65F5D51F1E}" dt="2023-02-18T12:13:13.877" v="1754" actId="478"/>
          <ac:spMkLst>
            <pc:docMk/>
            <pc:sldMk cId="4063145682" sldId="1518"/>
            <ac:spMk id="4" creationId="{8463FE5E-15BF-FC9F-02F2-0E38B278C122}"/>
          </ac:spMkLst>
        </pc:spChg>
        <pc:spChg chg="add mod">
          <ac:chgData name="Vigneshwaran C" userId="361f7be8-1fbb-40bb-9ca9-63070c125a19" providerId="ADAL" clId="{CDCA65BA-78E6-49DD-91B3-DA65F5D51F1E}" dt="2023-02-18T12:08:51.539" v="1689"/>
          <ac:spMkLst>
            <pc:docMk/>
            <pc:sldMk cId="4063145682" sldId="1518"/>
            <ac:spMk id="5" creationId="{9A0677B9-49C3-3A48-948E-A412EDED760A}"/>
          </ac:spMkLst>
        </pc:spChg>
      </pc:sldChg>
      <pc:sldChg chg="addSp delSp modSp mod">
        <pc:chgData name="Vigneshwaran C" userId="361f7be8-1fbb-40bb-9ca9-63070c125a19" providerId="ADAL" clId="{CDCA65BA-78E6-49DD-91B3-DA65F5D51F1E}" dt="2023-02-18T12:13:28.634" v="1758" actId="478"/>
        <pc:sldMkLst>
          <pc:docMk/>
          <pc:sldMk cId="3567504694" sldId="1519"/>
        </pc:sldMkLst>
        <pc:spChg chg="mod">
          <ac:chgData name="Vigneshwaran C" userId="361f7be8-1fbb-40bb-9ca9-63070c125a19" providerId="ADAL" clId="{CDCA65BA-78E6-49DD-91B3-DA65F5D51F1E}" dt="2023-02-18T11:27:22.347" v="1480"/>
          <ac:spMkLst>
            <pc:docMk/>
            <pc:sldMk cId="3567504694" sldId="1519"/>
            <ac:spMk id="2" creationId="{16D93709-1EAE-9BEE-ABE5-B534DC9FDD1D}"/>
          </ac:spMkLst>
        </pc:spChg>
        <pc:spChg chg="del mod">
          <ac:chgData name="Vigneshwaran C" userId="361f7be8-1fbb-40bb-9ca9-63070c125a19" providerId="ADAL" clId="{CDCA65BA-78E6-49DD-91B3-DA65F5D51F1E}" dt="2023-02-18T12:13:28.634" v="1758" actId="478"/>
          <ac:spMkLst>
            <pc:docMk/>
            <pc:sldMk cId="3567504694" sldId="1519"/>
            <ac:spMk id="4" creationId="{8463FE5E-15BF-FC9F-02F2-0E38B278C122}"/>
          </ac:spMkLst>
        </pc:spChg>
        <pc:spChg chg="add mod">
          <ac:chgData name="Vigneshwaran C" userId="361f7be8-1fbb-40bb-9ca9-63070c125a19" providerId="ADAL" clId="{CDCA65BA-78E6-49DD-91B3-DA65F5D51F1E}" dt="2023-02-18T12:13:19.478" v="1757" actId="20577"/>
          <ac:spMkLst>
            <pc:docMk/>
            <pc:sldMk cId="3567504694" sldId="1519"/>
            <ac:spMk id="5" creationId="{1B518DF8-5D3E-02BD-3108-E25260D7F232}"/>
          </ac:spMkLst>
        </pc:spChg>
      </pc:sldChg>
      <pc:sldChg chg="modSp mod">
        <pc:chgData name="Vigneshwaran C" userId="361f7be8-1fbb-40bb-9ca9-63070c125a19" providerId="ADAL" clId="{CDCA65BA-78E6-49DD-91B3-DA65F5D51F1E}" dt="2023-02-18T08:04:23.384" v="529" actId="20577"/>
        <pc:sldMkLst>
          <pc:docMk/>
          <pc:sldMk cId="2192687617" sldId="1521"/>
        </pc:sldMkLst>
        <pc:spChg chg="mod">
          <ac:chgData name="Vigneshwaran C" userId="361f7be8-1fbb-40bb-9ca9-63070c125a19" providerId="ADAL" clId="{CDCA65BA-78E6-49DD-91B3-DA65F5D51F1E}" dt="2023-02-18T08:04:23.384" v="529" actId="20577"/>
          <ac:spMkLst>
            <pc:docMk/>
            <pc:sldMk cId="2192687617" sldId="1521"/>
            <ac:spMk id="3" creationId="{B28E0816-D5CE-AA54-3EFD-BE64F071EFB2}"/>
          </ac:spMkLst>
        </pc:spChg>
      </pc:sldChg>
      <pc:sldChg chg="addSp delSp modSp mod">
        <pc:chgData name="Vigneshwaran C" userId="361f7be8-1fbb-40bb-9ca9-63070c125a19" providerId="ADAL" clId="{CDCA65BA-78E6-49DD-91B3-DA65F5D51F1E}" dt="2023-02-18T12:14:55.331" v="1778" actId="478"/>
        <pc:sldMkLst>
          <pc:docMk/>
          <pc:sldMk cId="2301701331" sldId="1523"/>
        </pc:sldMkLst>
        <pc:spChg chg="del mod">
          <ac:chgData name="Vigneshwaran C" userId="361f7be8-1fbb-40bb-9ca9-63070c125a19" providerId="ADAL" clId="{CDCA65BA-78E6-49DD-91B3-DA65F5D51F1E}" dt="2023-02-18T12:14:55.331" v="1778" actId="478"/>
          <ac:spMkLst>
            <pc:docMk/>
            <pc:sldMk cId="2301701331" sldId="1523"/>
            <ac:spMk id="2" creationId="{2B4152CF-86BE-05FE-72D5-209B8A87ED01}"/>
          </ac:spMkLst>
        </pc:spChg>
        <pc:spChg chg="add mod">
          <ac:chgData name="Vigneshwaran C" userId="361f7be8-1fbb-40bb-9ca9-63070c125a19" providerId="ADAL" clId="{CDCA65BA-78E6-49DD-91B3-DA65F5D51F1E}" dt="2023-02-18T12:14:49.552" v="1776" actId="20577"/>
          <ac:spMkLst>
            <pc:docMk/>
            <pc:sldMk cId="2301701331" sldId="1523"/>
            <ac:spMk id="3" creationId="{54C80C70-C3C5-F6DD-D0AA-6F22483E470D}"/>
          </ac:spMkLst>
        </pc:spChg>
        <pc:spChg chg="mod">
          <ac:chgData name="Vigneshwaran C" userId="361f7be8-1fbb-40bb-9ca9-63070c125a19" providerId="ADAL" clId="{CDCA65BA-78E6-49DD-91B3-DA65F5D51F1E}" dt="2023-02-18T12:06:03.029" v="1661" actId="114"/>
          <ac:spMkLst>
            <pc:docMk/>
            <pc:sldMk cId="2301701331" sldId="1523"/>
            <ac:spMk id="8" creationId="{653CF29B-786E-4758-B905-F902F40873A8}"/>
          </ac:spMkLst>
        </pc:spChg>
      </pc:sldChg>
      <pc:sldChg chg="addSp delSp modSp mod">
        <pc:chgData name="Vigneshwaran C" userId="361f7be8-1fbb-40bb-9ca9-63070c125a19" providerId="ADAL" clId="{CDCA65BA-78E6-49DD-91B3-DA65F5D51F1E}" dt="2023-02-18T12:15:36.004" v="1784" actId="478"/>
        <pc:sldMkLst>
          <pc:docMk/>
          <pc:sldMk cId="1631961632" sldId="1524"/>
        </pc:sldMkLst>
        <pc:spChg chg="del mod">
          <ac:chgData name="Vigneshwaran C" userId="361f7be8-1fbb-40bb-9ca9-63070c125a19" providerId="ADAL" clId="{CDCA65BA-78E6-49DD-91B3-DA65F5D51F1E}" dt="2023-02-18T12:15:36.004" v="1784" actId="478"/>
          <ac:spMkLst>
            <pc:docMk/>
            <pc:sldMk cId="1631961632" sldId="1524"/>
            <ac:spMk id="4" creationId="{81D13FF2-5996-4612-BDCE-A604C760A351}"/>
          </ac:spMkLst>
        </pc:spChg>
        <pc:spChg chg="mod">
          <ac:chgData name="Vigneshwaran C" userId="361f7be8-1fbb-40bb-9ca9-63070c125a19" providerId="ADAL" clId="{CDCA65BA-78E6-49DD-91B3-DA65F5D51F1E}" dt="2023-02-18T07:12:35.359" v="230" actId="20577"/>
          <ac:spMkLst>
            <pc:docMk/>
            <pc:sldMk cId="1631961632" sldId="1524"/>
            <ac:spMk id="5" creationId="{4216B4DF-B8B1-40BD-B2C0-D31B23ABFE69}"/>
          </ac:spMkLst>
        </pc:spChg>
        <pc:spChg chg="add del mod">
          <ac:chgData name="Vigneshwaran C" userId="361f7be8-1fbb-40bb-9ca9-63070c125a19" providerId="ADAL" clId="{CDCA65BA-78E6-49DD-91B3-DA65F5D51F1E}" dt="2023-02-18T07:08:07.273" v="215" actId="478"/>
          <ac:spMkLst>
            <pc:docMk/>
            <pc:sldMk cId="1631961632" sldId="1524"/>
            <ac:spMk id="8" creationId="{653CF29B-786E-4758-B905-F902F40873A8}"/>
          </ac:spMkLst>
        </pc:spChg>
        <pc:spChg chg="add del mod">
          <ac:chgData name="Vigneshwaran C" userId="361f7be8-1fbb-40bb-9ca9-63070c125a19" providerId="ADAL" clId="{CDCA65BA-78E6-49DD-91B3-DA65F5D51F1E}" dt="2023-02-18T07:00:36.932" v="173"/>
          <ac:spMkLst>
            <pc:docMk/>
            <pc:sldMk cId="1631961632" sldId="1524"/>
            <ac:spMk id="10" creationId="{DCC88191-C0B9-4813-E6CF-F0580F3EE413}"/>
          </ac:spMkLst>
        </pc:spChg>
        <pc:spChg chg="add del mod">
          <ac:chgData name="Vigneshwaran C" userId="361f7be8-1fbb-40bb-9ca9-63070c125a19" providerId="ADAL" clId="{CDCA65BA-78E6-49DD-91B3-DA65F5D51F1E}" dt="2023-02-18T07:00:49.337" v="175"/>
          <ac:spMkLst>
            <pc:docMk/>
            <pc:sldMk cId="1631961632" sldId="1524"/>
            <ac:spMk id="15" creationId="{92CAB7F2-7D9B-C5B9-4521-EB326AC18E17}"/>
          </ac:spMkLst>
        </pc:spChg>
        <pc:spChg chg="add mod">
          <ac:chgData name="Vigneshwaran C" userId="361f7be8-1fbb-40bb-9ca9-63070c125a19" providerId="ADAL" clId="{CDCA65BA-78E6-49DD-91B3-DA65F5D51F1E}" dt="2023-02-18T07:07:24.336" v="211" actId="20577"/>
          <ac:spMkLst>
            <pc:docMk/>
            <pc:sldMk cId="1631961632" sldId="1524"/>
            <ac:spMk id="16" creationId="{6EF9782B-E5F8-4711-161B-CF9024FF5595}"/>
          </ac:spMkLst>
        </pc:spChg>
        <pc:spChg chg="add mod">
          <ac:chgData name="Vigneshwaran C" userId="361f7be8-1fbb-40bb-9ca9-63070c125a19" providerId="ADAL" clId="{CDCA65BA-78E6-49DD-91B3-DA65F5D51F1E}" dt="2023-02-18T07:07:20.679" v="201" actId="20577"/>
          <ac:spMkLst>
            <pc:docMk/>
            <pc:sldMk cId="1631961632" sldId="1524"/>
            <ac:spMk id="17" creationId="{559852E5-5CC6-2E5F-A0DE-0A897E6A06CA}"/>
          </ac:spMkLst>
        </pc:spChg>
        <pc:spChg chg="add mod">
          <ac:chgData name="Vigneshwaran C" userId="361f7be8-1fbb-40bb-9ca9-63070c125a19" providerId="ADAL" clId="{CDCA65BA-78E6-49DD-91B3-DA65F5D51F1E}" dt="2023-02-18T07:07:00.231" v="191" actId="1076"/>
          <ac:spMkLst>
            <pc:docMk/>
            <pc:sldMk cId="1631961632" sldId="1524"/>
            <ac:spMk id="18" creationId="{29598469-CCC5-F6AE-9F57-9203C57FD87F}"/>
          </ac:spMkLst>
        </pc:spChg>
        <pc:spChg chg="add mod">
          <ac:chgData name="Vigneshwaran C" userId="361f7be8-1fbb-40bb-9ca9-63070c125a19" providerId="ADAL" clId="{CDCA65BA-78E6-49DD-91B3-DA65F5D51F1E}" dt="2023-02-18T07:06:43.192" v="188" actId="1076"/>
          <ac:spMkLst>
            <pc:docMk/>
            <pc:sldMk cId="1631961632" sldId="1524"/>
            <ac:spMk id="20" creationId="{05306D3A-5858-640B-8053-B876A3702098}"/>
          </ac:spMkLst>
        </pc:spChg>
        <pc:spChg chg="add mod">
          <ac:chgData name="Vigneshwaran C" userId="361f7be8-1fbb-40bb-9ca9-63070c125a19" providerId="ADAL" clId="{CDCA65BA-78E6-49DD-91B3-DA65F5D51F1E}" dt="2023-02-18T07:06:50.092" v="189" actId="1076"/>
          <ac:spMkLst>
            <pc:docMk/>
            <pc:sldMk cId="1631961632" sldId="1524"/>
            <ac:spMk id="22" creationId="{00E01E98-E6F0-70C3-A450-7E28DFF4DBA4}"/>
          </ac:spMkLst>
        </pc:spChg>
        <pc:spChg chg="add mod">
          <ac:chgData name="Vigneshwaran C" userId="361f7be8-1fbb-40bb-9ca9-63070c125a19" providerId="ADAL" clId="{CDCA65BA-78E6-49DD-91B3-DA65F5D51F1E}" dt="2023-02-18T07:06:38.911" v="187" actId="1076"/>
          <ac:spMkLst>
            <pc:docMk/>
            <pc:sldMk cId="1631961632" sldId="1524"/>
            <ac:spMk id="24" creationId="{835D24C5-4364-D05F-A634-18AEBC65A502}"/>
          </ac:spMkLst>
        </pc:spChg>
        <pc:spChg chg="add mod">
          <ac:chgData name="Vigneshwaran C" userId="361f7be8-1fbb-40bb-9ca9-63070c125a19" providerId="ADAL" clId="{CDCA65BA-78E6-49DD-91B3-DA65F5D51F1E}" dt="2023-02-18T07:06:38.911" v="187" actId="1076"/>
          <ac:spMkLst>
            <pc:docMk/>
            <pc:sldMk cId="1631961632" sldId="1524"/>
            <ac:spMk id="25" creationId="{D33D38AA-2993-CC90-6470-0FE9DE28ABCB}"/>
          </ac:spMkLst>
        </pc:spChg>
        <pc:spChg chg="add mod">
          <ac:chgData name="Vigneshwaran C" userId="361f7be8-1fbb-40bb-9ca9-63070c125a19" providerId="ADAL" clId="{CDCA65BA-78E6-49DD-91B3-DA65F5D51F1E}" dt="2023-02-18T07:06:38.911" v="187" actId="1076"/>
          <ac:spMkLst>
            <pc:docMk/>
            <pc:sldMk cId="1631961632" sldId="1524"/>
            <ac:spMk id="26" creationId="{08DD16E3-4038-3F34-3C41-DFF9D731DFFA}"/>
          </ac:spMkLst>
        </pc:spChg>
        <pc:spChg chg="add mod">
          <ac:chgData name="Vigneshwaran C" userId="361f7be8-1fbb-40bb-9ca9-63070c125a19" providerId="ADAL" clId="{CDCA65BA-78E6-49DD-91B3-DA65F5D51F1E}" dt="2023-02-18T07:05:30.182" v="177" actId="1076"/>
          <ac:spMkLst>
            <pc:docMk/>
            <pc:sldMk cId="1631961632" sldId="1524"/>
            <ac:spMk id="28" creationId="{456A7E82-10C1-13ED-D07F-952F507E4FA4}"/>
          </ac:spMkLst>
        </pc:spChg>
        <pc:spChg chg="add mod">
          <ac:chgData name="Vigneshwaran C" userId="361f7be8-1fbb-40bb-9ca9-63070c125a19" providerId="ADAL" clId="{CDCA65BA-78E6-49DD-91B3-DA65F5D51F1E}" dt="2023-02-18T07:05:36.104" v="178" actId="1076"/>
          <ac:spMkLst>
            <pc:docMk/>
            <pc:sldMk cId="1631961632" sldId="1524"/>
            <ac:spMk id="29" creationId="{F4CE3329-EBBC-8D3B-EEAF-B9C026F31247}"/>
          </ac:spMkLst>
        </pc:spChg>
        <pc:spChg chg="add mod">
          <ac:chgData name="Vigneshwaran C" userId="361f7be8-1fbb-40bb-9ca9-63070c125a19" providerId="ADAL" clId="{CDCA65BA-78E6-49DD-91B3-DA65F5D51F1E}" dt="2023-02-18T07:07:49.556" v="212" actId="1076"/>
          <ac:spMkLst>
            <pc:docMk/>
            <pc:sldMk cId="1631961632" sldId="1524"/>
            <ac:spMk id="30" creationId="{6D85393C-1611-6214-A4CB-51BA76B1225D}"/>
          </ac:spMkLst>
        </pc:spChg>
        <pc:spChg chg="add mod">
          <ac:chgData name="Vigneshwaran C" userId="361f7be8-1fbb-40bb-9ca9-63070c125a19" providerId="ADAL" clId="{CDCA65BA-78E6-49DD-91B3-DA65F5D51F1E}" dt="2023-02-18T07:07:53.304" v="213" actId="1076"/>
          <ac:spMkLst>
            <pc:docMk/>
            <pc:sldMk cId="1631961632" sldId="1524"/>
            <ac:spMk id="31" creationId="{7C3DF775-9BD2-DFB0-31E6-07679735F23C}"/>
          </ac:spMkLst>
        </pc:spChg>
        <pc:spChg chg="add mod">
          <ac:chgData name="Vigneshwaran C" userId="361f7be8-1fbb-40bb-9ca9-63070c125a19" providerId="ADAL" clId="{CDCA65BA-78E6-49DD-91B3-DA65F5D51F1E}" dt="2023-02-18T07:06:56.117" v="190" actId="1076"/>
          <ac:spMkLst>
            <pc:docMk/>
            <pc:sldMk cId="1631961632" sldId="1524"/>
            <ac:spMk id="32" creationId="{AE65DEC9-83AC-830B-EA12-B20026D2830D}"/>
          </ac:spMkLst>
        </pc:spChg>
        <pc:spChg chg="add mod">
          <ac:chgData name="Vigneshwaran C" userId="361f7be8-1fbb-40bb-9ca9-63070c125a19" providerId="ADAL" clId="{CDCA65BA-78E6-49DD-91B3-DA65F5D51F1E}" dt="2023-02-18T12:15:31.801" v="1782" actId="20577"/>
          <ac:spMkLst>
            <pc:docMk/>
            <pc:sldMk cId="1631961632" sldId="1524"/>
            <ac:spMk id="33" creationId="{FE0BF542-D950-E641-1D45-04F3B18A5D8B}"/>
          </ac:spMkLst>
        </pc:spChg>
        <pc:graphicFrameChg chg="add del mod">
          <ac:chgData name="Vigneshwaran C" userId="361f7be8-1fbb-40bb-9ca9-63070c125a19" providerId="ADAL" clId="{CDCA65BA-78E6-49DD-91B3-DA65F5D51F1E}" dt="2023-02-18T07:00:36.932" v="173"/>
          <ac:graphicFrameMkLst>
            <pc:docMk/>
            <pc:sldMk cId="1631961632" sldId="1524"/>
            <ac:graphicFrameMk id="2" creationId="{1BAD4ABC-DFBD-DC87-9FBF-07376A9B9C91}"/>
          </ac:graphicFrameMkLst>
        </pc:graphicFrameChg>
        <pc:graphicFrameChg chg="add del mod">
          <ac:chgData name="Vigneshwaran C" userId="361f7be8-1fbb-40bb-9ca9-63070c125a19" providerId="ADAL" clId="{CDCA65BA-78E6-49DD-91B3-DA65F5D51F1E}" dt="2023-02-18T07:00:36.932" v="173"/>
          <ac:graphicFrameMkLst>
            <pc:docMk/>
            <pc:sldMk cId="1631961632" sldId="1524"/>
            <ac:graphicFrameMk id="6" creationId="{1574DD86-1045-541A-E37C-D1243F65364E}"/>
          </ac:graphicFrameMkLst>
        </pc:graphicFrameChg>
        <pc:graphicFrameChg chg="add del mod">
          <ac:chgData name="Vigneshwaran C" userId="361f7be8-1fbb-40bb-9ca9-63070c125a19" providerId="ADAL" clId="{CDCA65BA-78E6-49DD-91B3-DA65F5D51F1E}" dt="2023-02-18T07:00:36.932" v="173"/>
          <ac:graphicFrameMkLst>
            <pc:docMk/>
            <pc:sldMk cId="1631961632" sldId="1524"/>
            <ac:graphicFrameMk id="7" creationId="{180EB748-7E86-F19A-2A0B-9AB3801D8D19}"/>
          </ac:graphicFrameMkLst>
        </pc:graphicFrameChg>
        <pc:graphicFrameChg chg="add del mod">
          <ac:chgData name="Vigneshwaran C" userId="361f7be8-1fbb-40bb-9ca9-63070c125a19" providerId="ADAL" clId="{CDCA65BA-78E6-49DD-91B3-DA65F5D51F1E}" dt="2023-02-18T07:00:36.932" v="173"/>
          <ac:graphicFrameMkLst>
            <pc:docMk/>
            <pc:sldMk cId="1631961632" sldId="1524"/>
            <ac:graphicFrameMk id="9" creationId="{9C3C13E2-DA9B-EB2A-AE83-0B4CAC0F0AAD}"/>
          </ac:graphicFrameMkLst>
        </pc:graphicFrameChg>
        <pc:graphicFrameChg chg="add del mod">
          <ac:chgData name="Vigneshwaran C" userId="361f7be8-1fbb-40bb-9ca9-63070c125a19" providerId="ADAL" clId="{CDCA65BA-78E6-49DD-91B3-DA65F5D51F1E}" dt="2023-02-18T07:00:49.337" v="175"/>
          <ac:graphicFrameMkLst>
            <pc:docMk/>
            <pc:sldMk cId="1631961632" sldId="1524"/>
            <ac:graphicFrameMk id="11" creationId="{5E0F5088-8206-440A-D8C7-B0B6397F3CCA}"/>
          </ac:graphicFrameMkLst>
        </pc:graphicFrameChg>
        <pc:graphicFrameChg chg="add del mod">
          <ac:chgData name="Vigneshwaran C" userId="361f7be8-1fbb-40bb-9ca9-63070c125a19" providerId="ADAL" clId="{CDCA65BA-78E6-49DD-91B3-DA65F5D51F1E}" dt="2023-02-18T07:00:49.337" v="175"/>
          <ac:graphicFrameMkLst>
            <pc:docMk/>
            <pc:sldMk cId="1631961632" sldId="1524"/>
            <ac:graphicFrameMk id="12" creationId="{2543B9A6-0769-09A6-046E-6D6942E12B0C}"/>
          </ac:graphicFrameMkLst>
        </pc:graphicFrameChg>
        <pc:graphicFrameChg chg="add del mod">
          <ac:chgData name="Vigneshwaran C" userId="361f7be8-1fbb-40bb-9ca9-63070c125a19" providerId="ADAL" clId="{CDCA65BA-78E6-49DD-91B3-DA65F5D51F1E}" dt="2023-02-18T07:00:49.337" v="175"/>
          <ac:graphicFrameMkLst>
            <pc:docMk/>
            <pc:sldMk cId="1631961632" sldId="1524"/>
            <ac:graphicFrameMk id="13" creationId="{229AA648-4AAA-5A7A-BDD9-701954E5D427}"/>
          </ac:graphicFrameMkLst>
        </pc:graphicFrameChg>
        <pc:graphicFrameChg chg="add del mod">
          <ac:chgData name="Vigneshwaran C" userId="361f7be8-1fbb-40bb-9ca9-63070c125a19" providerId="ADAL" clId="{CDCA65BA-78E6-49DD-91B3-DA65F5D51F1E}" dt="2023-02-18T07:00:49.337" v="175"/>
          <ac:graphicFrameMkLst>
            <pc:docMk/>
            <pc:sldMk cId="1631961632" sldId="1524"/>
            <ac:graphicFrameMk id="14" creationId="{3BF40708-C1D1-D9AF-6309-6E75FF5C9FA1}"/>
          </ac:graphicFrameMkLst>
        </pc:graphicFrameChg>
        <pc:graphicFrameChg chg="add mod">
          <ac:chgData name="Vigneshwaran C" userId="361f7be8-1fbb-40bb-9ca9-63070c125a19" providerId="ADAL" clId="{CDCA65BA-78E6-49DD-91B3-DA65F5D51F1E}" dt="2023-02-18T07:06:56.117" v="190" actId="1076"/>
          <ac:graphicFrameMkLst>
            <pc:docMk/>
            <pc:sldMk cId="1631961632" sldId="1524"/>
            <ac:graphicFrameMk id="19" creationId="{913BFED6-E21F-1D34-376E-12CB35680AF9}"/>
          </ac:graphicFrameMkLst>
        </pc:graphicFrameChg>
        <pc:graphicFrameChg chg="add mod">
          <ac:chgData name="Vigneshwaran C" userId="361f7be8-1fbb-40bb-9ca9-63070c125a19" providerId="ADAL" clId="{CDCA65BA-78E6-49DD-91B3-DA65F5D51F1E}" dt="2023-02-18T07:06:38.911" v="187" actId="1076"/>
          <ac:graphicFrameMkLst>
            <pc:docMk/>
            <pc:sldMk cId="1631961632" sldId="1524"/>
            <ac:graphicFrameMk id="21" creationId="{FDE9DA8B-72EF-0CF7-C38C-014BF5FC6041}"/>
          </ac:graphicFrameMkLst>
        </pc:graphicFrameChg>
        <pc:graphicFrameChg chg="add mod">
          <ac:chgData name="Vigneshwaran C" userId="361f7be8-1fbb-40bb-9ca9-63070c125a19" providerId="ADAL" clId="{CDCA65BA-78E6-49DD-91B3-DA65F5D51F1E}" dt="2023-02-18T07:06:38.911" v="187" actId="1076"/>
          <ac:graphicFrameMkLst>
            <pc:docMk/>
            <pc:sldMk cId="1631961632" sldId="1524"/>
            <ac:graphicFrameMk id="23" creationId="{418F81A9-6636-A7DA-89F5-D0C280E92416}"/>
          </ac:graphicFrameMkLst>
        </pc:graphicFrameChg>
        <pc:picChg chg="del">
          <ac:chgData name="Vigneshwaran C" userId="361f7be8-1fbb-40bb-9ca9-63070c125a19" providerId="ADAL" clId="{CDCA65BA-78E6-49DD-91B3-DA65F5D51F1E}" dt="2023-02-18T07:00:23.689" v="171" actId="478"/>
          <ac:picMkLst>
            <pc:docMk/>
            <pc:sldMk cId="1631961632" sldId="1524"/>
            <ac:picMk id="3" creationId="{0BEEAEA6-9805-1BDE-1D26-B67E17271895}"/>
          </ac:picMkLst>
        </pc:picChg>
        <pc:cxnChg chg="add mod">
          <ac:chgData name="Vigneshwaran C" userId="361f7be8-1fbb-40bb-9ca9-63070c125a19" providerId="ADAL" clId="{CDCA65BA-78E6-49DD-91B3-DA65F5D51F1E}" dt="2023-02-18T07:05:07.006" v="176"/>
          <ac:cxnSpMkLst>
            <pc:docMk/>
            <pc:sldMk cId="1631961632" sldId="1524"/>
            <ac:cxnSpMk id="27" creationId="{65A0E1AC-B16E-ECCB-1CB5-E4E46A2052A1}"/>
          </ac:cxnSpMkLst>
        </pc:cxnChg>
      </pc:sldChg>
      <pc:sldChg chg="addSp delSp modSp mod">
        <pc:chgData name="Vigneshwaran C" userId="361f7be8-1fbb-40bb-9ca9-63070c125a19" providerId="ADAL" clId="{CDCA65BA-78E6-49DD-91B3-DA65F5D51F1E}" dt="2023-02-18T12:15:46.255" v="1788" actId="478"/>
        <pc:sldMkLst>
          <pc:docMk/>
          <pc:sldMk cId="3577406834" sldId="1525"/>
        </pc:sldMkLst>
        <pc:spChg chg="del mod">
          <ac:chgData name="Vigneshwaran C" userId="361f7be8-1fbb-40bb-9ca9-63070c125a19" providerId="ADAL" clId="{CDCA65BA-78E6-49DD-91B3-DA65F5D51F1E}" dt="2023-02-18T12:15:46.255" v="1788" actId="478"/>
          <ac:spMkLst>
            <pc:docMk/>
            <pc:sldMk cId="3577406834" sldId="1525"/>
            <ac:spMk id="2" creationId="{100F7AEC-4074-097D-0634-C5B29BD29776}"/>
          </ac:spMkLst>
        </pc:spChg>
        <pc:spChg chg="add mod">
          <ac:chgData name="Vigneshwaran C" userId="361f7be8-1fbb-40bb-9ca9-63070c125a19" providerId="ADAL" clId="{CDCA65BA-78E6-49DD-91B3-DA65F5D51F1E}" dt="2023-02-18T12:15:41.279" v="1786" actId="20577"/>
          <ac:spMkLst>
            <pc:docMk/>
            <pc:sldMk cId="3577406834" sldId="1525"/>
            <ac:spMk id="3" creationId="{6C9F49BB-D87B-A91C-9A6B-F2B3BA9F7B36}"/>
          </ac:spMkLst>
        </pc:spChg>
      </pc:sldChg>
      <pc:sldChg chg="addSp delSp modSp mod">
        <pc:chgData name="Vigneshwaran C" userId="361f7be8-1fbb-40bb-9ca9-63070c125a19" providerId="ADAL" clId="{CDCA65BA-78E6-49DD-91B3-DA65F5D51F1E}" dt="2023-02-18T12:15:55.681" v="1791" actId="478"/>
        <pc:sldMkLst>
          <pc:docMk/>
          <pc:sldMk cId="3887814448" sldId="1526"/>
        </pc:sldMkLst>
        <pc:spChg chg="del mod">
          <ac:chgData name="Vigneshwaran C" userId="361f7be8-1fbb-40bb-9ca9-63070c125a19" providerId="ADAL" clId="{CDCA65BA-78E6-49DD-91B3-DA65F5D51F1E}" dt="2023-02-18T12:15:55.681" v="1791" actId="478"/>
          <ac:spMkLst>
            <pc:docMk/>
            <pc:sldMk cId="3887814448" sldId="1526"/>
            <ac:spMk id="2" creationId="{57F12E30-4E23-FC29-691B-C8876EE52F60}"/>
          </ac:spMkLst>
        </pc:spChg>
        <pc:spChg chg="add mod">
          <ac:chgData name="Vigneshwaran C" userId="361f7be8-1fbb-40bb-9ca9-63070c125a19" providerId="ADAL" clId="{CDCA65BA-78E6-49DD-91B3-DA65F5D51F1E}" dt="2023-02-18T12:15:52.291" v="1790" actId="20577"/>
          <ac:spMkLst>
            <pc:docMk/>
            <pc:sldMk cId="3887814448" sldId="1526"/>
            <ac:spMk id="3" creationId="{2028004F-2541-B904-B3AA-AB78544E62DF}"/>
          </ac:spMkLst>
        </pc:spChg>
      </pc:sldChg>
      <pc:sldChg chg="addSp delSp modSp mod">
        <pc:chgData name="Vigneshwaran C" userId="361f7be8-1fbb-40bb-9ca9-63070c125a19" providerId="ADAL" clId="{CDCA65BA-78E6-49DD-91B3-DA65F5D51F1E}" dt="2023-02-18T12:16:06.490" v="1794" actId="478"/>
        <pc:sldMkLst>
          <pc:docMk/>
          <pc:sldMk cId="1036052162" sldId="1527"/>
        </pc:sldMkLst>
        <pc:spChg chg="add del mod">
          <ac:chgData name="Vigneshwaran C" userId="361f7be8-1fbb-40bb-9ca9-63070c125a19" providerId="ADAL" clId="{CDCA65BA-78E6-49DD-91B3-DA65F5D51F1E}" dt="2023-02-18T06:57:38.115" v="153"/>
          <ac:spMkLst>
            <pc:docMk/>
            <pc:sldMk cId="1036052162" sldId="1527"/>
            <ac:spMk id="2" creationId="{E29AEA3A-F417-A4E9-1C8D-C674E273B9E5}"/>
          </ac:spMkLst>
        </pc:spChg>
        <pc:spChg chg="del mod">
          <ac:chgData name="Vigneshwaran C" userId="361f7be8-1fbb-40bb-9ca9-63070c125a19" providerId="ADAL" clId="{CDCA65BA-78E6-49DD-91B3-DA65F5D51F1E}" dt="2023-02-18T12:16:06.490" v="1794" actId="478"/>
          <ac:spMkLst>
            <pc:docMk/>
            <pc:sldMk cId="1036052162" sldId="1527"/>
            <ac:spMk id="4" creationId="{6C59B5BE-7850-97E4-88FC-1E6AD883D0FC}"/>
          </ac:spMkLst>
        </pc:spChg>
        <pc:spChg chg="add del mod">
          <ac:chgData name="Vigneshwaran C" userId="361f7be8-1fbb-40bb-9ca9-63070c125a19" providerId="ADAL" clId="{CDCA65BA-78E6-49DD-91B3-DA65F5D51F1E}" dt="2023-02-18T06:57:38.115" v="153"/>
          <ac:spMkLst>
            <pc:docMk/>
            <pc:sldMk cId="1036052162" sldId="1527"/>
            <ac:spMk id="6" creationId="{69D0BF7B-E2F7-BC9B-71F3-ACDAA5162046}"/>
          </ac:spMkLst>
        </pc:spChg>
        <pc:spChg chg="add del mod">
          <ac:chgData name="Vigneshwaran C" userId="361f7be8-1fbb-40bb-9ca9-63070c125a19" providerId="ADAL" clId="{CDCA65BA-78E6-49DD-91B3-DA65F5D51F1E}" dt="2023-02-18T06:57:38.115" v="153"/>
          <ac:spMkLst>
            <pc:docMk/>
            <pc:sldMk cId="1036052162" sldId="1527"/>
            <ac:spMk id="7" creationId="{319348B7-A1BD-61DC-17B5-7DB4B945900D}"/>
          </ac:spMkLst>
        </pc:spChg>
        <pc:spChg chg="mod">
          <ac:chgData name="Vigneshwaran C" userId="361f7be8-1fbb-40bb-9ca9-63070c125a19" providerId="ADAL" clId="{CDCA65BA-78E6-49DD-91B3-DA65F5D51F1E}" dt="2023-02-18T12:06:29.644" v="1663" actId="114"/>
          <ac:spMkLst>
            <pc:docMk/>
            <pc:sldMk cId="1036052162" sldId="1527"/>
            <ac:spMk id="8" creationId="{653CF29B-786E-4758-B905-F902F40873A8}"/>
          </ac:spMkLst>
        </pc:spChg>
        <pc:spChg chg="add del mod">
          <ac:chgData name="Vigneshwaran C" userId="361f7be8-1fbb-40bb-9ca9-63070c125a19" providerId="ADAL" clId="{CDCA65BA-78E6-49DD-91B3-DA65F5D51F1E}" dt="2023-02-18T06:57:38.115" v="153"/>
          <ac:spMkLst>
            <pc:docMk/>
            <pc:sldMk cId="1036052162" sldId="1527"/>
            <ac:spMk id="9" creationId="{1728BA3B-F512-D140-F225-66667848A76E}"/>
          </ac:spMkLst>
        </pc:spChg>
        <pc:spChg chg="add del mod">
          <ac:chgData name="Vigneshwaran C" userId="361f7be8-1fbb-40bb-9ca9-63070c125a19" providerId="ADAL" clId="{CDCA65BA-78E6-49DD-91B3-DA65F5D51F1E}" dt="2023-02-18T06:57:38.115" v="153"/>
          <ac:spMkLst>
            <pc:docMk/>
            <pc:sldMk cId="1036052162" sldId="1527"/>
            <ac:spMk id="10" creationId="{2A95B910-5AFA-7C01-5FEC-71AE51782FFE}"/>
          </ac:spMkLst>
        </pc:spChg>
        <pc:spChg chg="add del mod">
          <ac:chgData name="Vigneshwaran C" userId="361f7be8-1fbb-40bb-9ca9-63070c125a19" providerId="ADAL" clId="{CDCA65BA-78E6-49DD-91B3-DA65F5D51F1E}" dt="2023-02-18T06:57:38.115" v="153"/>
          <ac:spMkLst>
            <pc:docMk/>
            <pc:sldMk cId="1036052162" sldId="1527"/>
            <ac:spMk id="11" creationId="{C1493859-4178-7CFA-74AA-0313DD7E683D}"/>
          </ac:spMkLst>
        </pc:spChg>
        <pc:spChg chg="add del mod">
          <ac:chgData name="Vigneshwaran C" userId="361f7be8-1fbb-40bb-9ca9-63070c125a19" providerId="ADAL" clId="{CDCA65BA-78E6-49DD-91B3-DA65F5D51F1E}" dt="2023-02-18T06:57:38.115" v="153"/>
          <ac:spMkLst>
            <pc:docMk/>
            <pc:sldMk cId="1036052162" sldId="1527"/>
            <ac:spMk id="14" creationId="{334D48D4-DEDB-0950-392B-7C9045175B6F}"/>
          </ac:spMkLst>
        </pc:spChg>
        <pc:spChg chg="add del mod">
          <ac:chgData name="Vigneshwaran C" userId="361f7be8-1fbb-40bb-9ca9-63070c125a19" providerId="ADAL" clId="{CDCA65BA-78E6-49DD-91B3-DA65F5D51F1E}" dt="2023-02-18T06:57:40.610" v="155"/>
          <ac:spMkLst>
            <pc:docMk/>
            <pc:sldMk cId="1036052162" sldId="1527"/>
            <ac:spMk id="15" creationId="{64455F8A-C574-66CE-50AA-63A06C979401}"/>
          </ac:spMkLst>
        </pc:spChg>
        <pc:spChg chg="add del mod">
          <ac:chgData name="Vigneshwaran C" userId="361f7be8-1fbb-40bb-9ca9-63070c125a19" providerId="ADAL" clId="{CDCA65BA-78E6-49DD-91B3-DA65F5D51F1E}" dt="2023-02-18T06:57:40.610" v="155"/>
          <ac:spMkLst>
            <pc:docMk/>
            <pc:sldMk cId="1036052162" sldId="1527"/>
            <ac:spMk id="16" creationId="{741712AD-4298-D58E-57B4-5A057FBA6745}"/>
          </ac:spMkLst>
        </pc:spChg>
        <pc:spChg chg="add del mod">
          <ac:chgData name="Vigneshwaran C" userId="361f7be8-1fbb-40bb-9ca9-63070c125a19" providerId="ADAL" clId="{CDCA65BA-78E6-49DD-91B3-DA65F5D51F1E}" dt="2023-02-18T06:57:40.610" v="155"/>
          <ac:spMkLst>
            <pc:docMk/>
            <pc:sldMk cId="1036052162" sldId="1527"/>
            <ac:spMk id="17" creationId="{FA5DF76E-B377-2162-73AD-B267D686B95D}"/>
          </ac:spMkLst>
        </pc:spChg>
        <pc:spChg chg="add del mod">
          <ac:chgData name="Vigneshwaran C" userId="361f7be8-1fbb-40bb-9ca9-63070c125a19" providerId="ADAL" clId="{CDCA65BA-78E6-49DD-91B3-DA65F5D51F1E}" dt="2023-02-18T06:57:40.610" v="155"/>
          <ac:spMkLst>
            <pc:docMk/>
            <pc:sldMk cId="1036052162" sldId="1527"/>
            <ac:spMk id="18" creationId="{CCF5609B-B059-6070-4365-2100D3BF323B}"/>
          </ac:spMkLst>
        </pc:spChg>
        <pc:spChg chg="add del mod">
          <ac:chgData name="Vigneshwaran C" userId="361f7be8-1fbb-40bb-9ca9-63070c125a19" providerId="ADAL" clId="{CDCA65BA-78E6-49DD-91B3-DA65F5D51F1E}" dt="2023-02-18T06:57:40.610" v="155"/>
          <ac:spMkLst>
            <pc:docMk/>
            <pc:sldMk cId="1036052162" sldId="1527"/>
            <ac:spMk id="19" creationId="{F2C661E1-3BB3-BBEA-DFA7-DD015703B417}"/>
          </ac:spMkLst>
        </pc:spChg>
        <pc:spChg chg="add del mod">
          <ac:chgData name="Vigneshwaran C" userId="361f7be8-1fbb-40bb-9ca9-63070c125a19" providerId="ADAL" clId="{CDCA65BA-78E6-49DD-91B3-DA65F5D51F1E}" dt="2023-02-18T06:57:40.610" v="155"/>
          <ac:spMkLst>
            <pc:docMk/>
            <pc:sldMk cId="1036052162" sldId="1527"/>
            <ac:spMk id="20" creationId="{3C591CC9-B88A-2BB0-6D53-96B820CE5E55}"/>
          </ac:spMkLst>
        </pc:spChg>
        <pc:spChg chg="add del mod">
          <ac:chgData name="Vigneshwaran C" userId="361f7be8-1fbb-40bb-9ca9-63070c125a19" providerId="ADAL" clId="{CDCA65BA-78E6-49DD-91B3-DA65F5D51F1E}" dt="2023-02-18T06:57:40.610" v="155"/>
          <ac:spMkLst>
            <pc:docMk/>
            <pc:sldMk cId="1036052162" sldId="1527"/>
            <ac:spMk id="23" creationId="{959E116B-EEDC-488C-6B38-19ED598A250A}"/>
          </ac:spMkLst>
        </pc:spChg>
        <pc:spChg chg="add mod">
          <ac:chgData name="Vigneshwaran C" userId="361f7be8-1fbb-40bb-9ca9-63070c125a19" providerId="ADAL" clId="{CDCA65BA-78E6-49DD-91B3-DA65F5D51F1E}" dt="2023-02-18T12:16:03.126" v="1793" actId="20577"/>
          <ac:spMkLst>
            <pc:docMk/>
            <pc:sldMk cId="1036052162" sldId="1527"/>
            <ac:spMk id="24" creationId="{645868B3-6E53-3B29-CEC6-B44AAA1EC482}"/>
          </ac:spMkLst>
        </pc:spChg>
        <pc:graphicFrameChg chg="add del mod">
          <ac:chgData name="Vigneshwaran C" userId="361f7be8-1fbb-40bb-9ca9-63070c125a19" providerId="ADAL" clId="{CDCA65BA-78E6-49DD-91B3-DA65F5D51F1E}" dt="2023-02-18T06:57:38.115" v="153"/>
          <ac:graphicFrameMkLst>
            <pc:docMk/>
            <pc:sldMk cId="1036052162" sldId="1527"/>
            <ac:graphicFrameMk id="12" creationId="{E64B7D0A-DAFF-8B4B-9558-B4C8BFD9F195}"/>
          </ac:graphicFrameMkLst>
        </pc:graphicFrameChg>
        <pc:graphicFrameChg chg="add del mod">
          <ac:chgData name="Vigneshwaran C" userId="361f7be8-1fbb-40bb-9ca9-63070c125a19" providerId="ADAL" clId="{CDCA65BA-78E6-49DD-91B3-DA65F5D51F1E}" dt="2023-02-18T06:57:38.115" v="153"/>
          <ac:graphicFrameMkLst>
            <pc:docMk/>
            <pc:sldMk cId="1036052162" sldId="1527"/>
            <ac:graphicFrameMk id="13" creationId="{70DAB8F8-8F9A-993F-ACDA-0D5A1630B97A}"/>
          </ac:graphicFrameMkLst>
        </pc:graphicFrameChg>
        <pc:graphicFrameChg chg="add del mod">
          <ac:chgData name="Vigneshwaran C" userId="361f7be8-1fbb-40bb-9ca9-63070c125a19" providerId="ADAL" clId="{CDCA65BA-78E6-49DD-91B3-DA65F5D51F1E}" dt="2023-02-18T06:57:40.610" v="155"/>
          <ac:graphicFrameMkLst>
            <pc:docMk/>
            <pc:sldMk cId="1036052162" sldId="1527"/>
            <ac:graphicFrameMk id="21" creationId="{972E2469-5FC6-C3E4-52DD-29D091B2A56F}"/>
          </ac:graphicFrameMkLst>
        </pc:graphicFrameChg>
        <pc:graphicFrameChg chg="add del mod">
          <ac:chgData name="Vigneshwaran C" userId="361f7be8-1fbb-40bb-9ca9-63070c125a19" providerId="ADAL" clId="{CDCA65BA-78E6-49DD-91B3-DA65F5D51F1E}" dt="2023-02-18T06:57:40.610" v="155"/>
          <ac:graphicFrameMkLst>
            <pc:docMk/>
            <pc:sldMk cId="1036052162" sldId="1527"/>
            <ac:graphicFrameMk id="22" creationId="{07A3EA06-B19E-9686-C498-4310D9CCC0BB}"/>
          </ac:graphicFrameMkLst>
        </pc:graphicFrameChg>
        <pc:picChg chg="mod">
          <ac:chgData name="Vigneshwaran C" userId="361f7be8-1fbb-40bb-9ca9-63070c125a19" providerId="ADAL" clId="{CDCA65BA-78E6-49DD-91B3-DA65F5D51F1E}" dt="2023-02-18T11:59:00.414" v="1629" actId="108"/>
          <ac:picMkLst>
            <pc:docMk/>
            <pc:sldMk cId="1036052162" sldId="1527"/>
            <ac:picMk id="3" creationId="{70EADBD3-47EE-1A2F-896D-467268D857AD}"/>
          </ac:picMkLst>
        </pc:picChg>
      </pc:sldChg>
      <pc:sldChg chg="addSp delSp modSp mod">
        <pc:chgData name="Vigneshwaran C" userId="361f7be8-1fbb-40bb-9ca9-63070c125a19" providerId="ADAL" clId="{CDCA65BA-78E6-49DD-91B3-DA65F5D51F1E}" dt="2023-02-18T12:16:30.969" v="1801" actId="478"/>
        <pc:sldMkLst>
          <pc:docMk/>
          <pc:sldMk cId="1151501580" sldId="1528"/>
        </pc:sldMkLst>
        <pc:spChg chg="del mod">
          <ac:chgData name="Vigneshwaran C" userId="361f7be8-1fbb-40bb-9ca9-63070c125a19" providerId="ADAL" clId="{CDCA65BA-78E6-49DD-91B3-DA65F5D51F1E}" dt="2023-02-18T12:16:30.969" v="1801" actId="478"/>
          <ac:spMkLst>
            <pc:docMk/>
            <pc:sldMk cId="1151501580" sldId="1528"/>
            <ac:spMk id="2" creationId="{E3691CE5-05C2-274E-9468-94B236EB3F4A}"/>
          </ac:spMkLst>
        </pc:spChg>
        <pc:spChg chg="add mod">
          <ac:chgData name="Vigneshwaran C" userId="361f7be8-1fbb-40bb-9ca9-63070c125a19" providerId="ADAL" clId="{CDCA65BA-78E6-49DD-91B3-DA65F5D51F1E}" dt="2023-02-18T12:16:21.835" v="1798" actId="20577"/>
          <ac:spMkLst>
            <pc:docMk/>
            <pc:sldMk cId="1151501580" sldId="1528"/>
            <ac:spMk id="3" creationId="{B3D86A82-10CA-BD0F-F131-542ACC6A5258}"/>
          </ac:spMkLst>
        </pc:spChg>
      </pc:sldChg>
      <pc:sldChg chg="addSp delSp modSp mod">
        <pc:chgData name="Vigneshwaran C" userId="361f7be8-1fbb-40bb-9ca9-63070c125a19" providerId="ADAL" clId="{CDCA65BA-78E6-49DD-91B3-DA65F5D51F1E}" dt="2023-02-18T12:16:57.465" v="1810" actId="478"/>
        <pc:sldMkLst>
          <pc:docMk/>
          <pc:sldMk cId="3466908322" sldId="1529"/>
        </pc:sldMkLst>
        <pc:spChg chg="del mod">
          <ac:chgData name="Vigneshwaran C" userId="361f7be8-1fbb-40bb-9ca9-63070c125a19" providerId="ADAL" clId="{CDCA65BA-78E6-49DD-91B3-DA65F5D51F1E}" dt="2023-02-18T12:16:57.465" v="1810" actId="478"/>
          <ac:spMkLst>
            <pc:docMk/>
            <pc:sldMk cId="3466908322" sldId="1529"/>
            <ac:spMk id="3" creationId="{F19050FE-6D62-EC09-80DB-6C65D99AF139}"/>
          </ac:spMkLst>
        </pc:spChg>
        <pc:spChg chg="add mod">
          <ac:chgData name="Vigneshwaran C" userId="361f7be8-1fbb-40bb-9ca9-63070c125a19" providerId="ADAL" clId="{CDCA65BA-78E6-49DD-91B3-DA65F5D51F1E}" dt="2023-02-18T12:16:50.869" v="1808" actId="20577"/>
          <ac:spMkLst>
            <pc:docMk/>
            <pc:sldMk cId="3466908322" sldId="1529"/>
            <ac:spMk id="4" creationId="{2C108A6A-5E22-C87E-BB71-73B275FB3613}"/>
          </ac:spMkLst>
        </pc:spChg>
        <pc:spChg chg="mod">
          <ac:chgData name="Vigneshwaran C" userId="361f7be8-1fbb-40bb-9ca9-63070c125a19" providerId="ADAL" clId="{CDCA65BA-78E6-49DD-91B3-DA65F5D51F1E}" dt="2023-02-18T06:13:22.939" v="149"/>
          <ac:spMkLst>
            <pc:docMk/>
            <pc:sldMk cId="3466908322" sldId="1529"/>
            <ac:spMk id="5" creationId="{4216B4DF-B8B1-40BD-B2C0-D31B23ABFE69}"/>
          </ac:spMkLst>
        </pc:spChg>
        <pc:spChg chg="mod">
          <ac:chgData name="Vigneshwaran C" userId="361f7be8-1fbb-40bb-9ca9-63070c125a19" providerId="ADAL" clId="{CDCA65BA-78E6-49DD-91B3-DA65F5D51F1E}" dt="2023-02-18T12:07:06.581" v="1666" actId="113"/>
          <ac:spMkLst>
            <pc:docMk/>
            <pc:sldMk cId="3466908322" sldId="1529"/>
            <ac:spMk id="8" creationId="{653CF29B-786E-4758-B905-F902F40873A8}"/>
          </ac:spMkLst>
        </pc:spChg>
        <pc:picChg chg="mod">
          <ac:chgData name="Vigneshwaran C" userId="361f7be8-1fbb-40bb-9ca9-63070c125a19" providerId="ADAL" clId="{CDCA65BA-78E6-49DD-91B3-DA65F5D51F1E}" dt="2023-02-18T11:59:16.106" v="1630" actId="108"/>
          <ac:picMkLst>
            <pc:docMk/>
            <pc:sldMk cId="3466908322" sldId="1529"/>
            <ac:picMk id="2" creationId="{CA744589-98AE-D87B-A37B-93AE84AD9E59}"/>
          </ac:picMkLst>
        </pc:picChg>
      </pc:sldChg>
      <pc:sldChg chg="addSp delSp modSp mod">
        <pc:chgData name="Vigneshwaran C" userId="361f7be8-1fbb-40bb-9ca9-63070c125a19" providerId="ADAL" clId="{CDCA65BA-78E6-49DD-91B3-DA65F5D51F1E}" dt="2023-02-18T12:17:07.117" v="1813" actId="478"/>
        <pc:sldMkLst>
          <pc:docMk/>
          <pc:sldMk cId="3160463131" sldId="1531"/>
        </pc:sldMkLst>
        <pc:spChg chg="del">
          <ac:chgData name="Vigneshwaran C" userId="361f7be8-1fbb-40bb-9ca9-63070c125a19" providerId="ADAL" clId="{CDCA65BA-78E6-49DD-91B3-DA65F5D51F1E}" dt="2023-02-18T12:17:07.117" v="1813" actId="478"/>
          <ac:spMkLst>
            <pc:docMk/>
            <pc:sldMk cId="3160463131" sldId="1531"/>
            <ac:spMk id="2" creationId="{B74F1D2F-0263-75AE-72B5-775E30920FEA}"/>
          </ac:spMkLst>
        </pc:spChg>
        <pc:spChg chg="add mod">
          <ac:chgData name="Vigneshwaran C" userId="361f7be8-1fbb-40bb-9ca9-63070c125a19" providerId="ADAL" clId="{CDCA65BA-78E6-49DD-91B3-DA65F5D51F1E}" dt="2023-02-18T12:17:02.901" v="1812" actId="20577"/>
          <ac:spMkLst>
            <pc:docMk/>
            <pc:sldMk cId="3160463131" sldId="1531"/>
            <ac:spMk id="3" creationId="{485A3ECF-C1C1-0A83-42A6-32D8D1EF0949}"/>
          </ac:spMkLst>
        </pc:spChg>
        <pc:spChg chg="mod">
          <ac:chgData name="Vigneshwaran C" userId="361f7be8-1fbb-40bb-9ca9-63070c125a19" providerId="ADAL" clId="{CDCA65BA-78E6-49DD-91B3-DA65F5D51F1E}" dt="2023-02-18T11:31:10.571" v="1510"/>
          <ac:spMkLst>
            <pc:docMk/>
            <pc:sldMk cId="3160463131" sldId="1531"/>
            <ac:spMk id="5" creationId="{4216B4DF-B8B1-40BD-B2C0-D31B23ABFE69}"/>
          </ac:spMkLst>
        </pc:spChg>
      </pc:sldChg>
      <pc:sldChg chg="del">
        <pc:chgData name="Vigneshwaran C" userId="361f7be8-1fbb-40bb-9ca9-63070c125a19" providerId="ADAL" clId="{CDCA65BA-78E6-49DD-91B3-DA65F5D51F1E}" dt="2023-02-18T11:15:25.106" v="1449" actId="47"/>
        <pc:sldMkLst>
          <pc:docMk/>
          <pc:sldMk cId="3355874211" sldId="1532"/>
        </pc:sldMkLst>
      </pc:sldChg>
      <pc:sldChg chg="modSp add del mod">
        <pc:chgData name="Vigneshwaran C" userId="361f7be8-1fbb-40bb-9ca9-63070c125a19" providerId="ADAL" clId="{CDCA65BA-78E6-49DD-91B3-DA65F5D51F1E}" dt="2023-02-18T11:18:56.222" v="1463" actId="47"/>
        <pc:sldMkLst>
          <pc:docMk/>
          <pc:sldMk cId="1614957043" sldId="1533"/>
        </pc:sldMkLst>
        <pc:spChg chg="mod">
          <ac:chgData name="Vigneshwaran C" userId="361f7be8-1fbb-40bb-9ca9-63070c125a19" providerId="ADAL" clId="{CDCA65BA-78E6-49DD-91B3-DA65F5D51F1E}" dt="2023-02-18T11:15:40.543" v="1452" actId="6549"/>
          <ac:spMkLst>
            <pc:docMk/>
            <pc:sldMk cId="1614957043" sldId="1533"/>
            <ac:spMk id="3" creationId="{B28E0816-D5CE-AA54-3EFD-BE64F071EFB2}"/>
          </ac:spMkLst>
        </pc:spChg>
      </pc:sldChg>
      <pc:sldChg chg="addSp delSp modSp mod">
        <pc:chgData name="Vigneshwaran C" userId="361f7be8-1fbb-40bb-9ca9-63070c125a19" providerId="ADAL" clId="{CDCA65BA-78E6-49DD-91B3-DA65F5D51F1E}" dt="2023-02-18T12:16:44.682" v="1806" actId="478"/>
        <pc:sldMkLst>
          <pc:docMk/>
          <pc:sldMk cId="1964769578" sldId="1534"/>
        </pc:sldMkLst>
        <pc:spChg chg="del mod">
          <ac:chgData name="Vigneshwaran C" userId="361f7be8-1fbb-40bb-9ca9-63070c125a19" providerId="ADAL" clId="{CDCA65BA-78E6-49DD-91B3-DA65F5D51F1E}" dt="2023-02-18T12:16:44.682" v="1806" actId="478"/>
          <ac:spMkLst>
            <pc:docMk/>
            <pc:sldMk cId="1964769578" sldId="1534"/>
            <ac:spMk id="2" creationId="{D4FC94C6-B2AC-0504-FBDE-25FB215F39D3}"/>
          </ac:spMkLst>
        </pc:spChg>
        <pc:spChg chg="add mod">
          <ac:chgData name="Vigneshwaran C" userId="361f7be8-1fbb-40bb-9ca9-63070c125a19" providerId="ADAL" clId="{CDCA65BA-78E6-49DD-91B3-DA65F5D51F1E}" dt="2023-02-18T12:16:37.164" v="1804" actId="20577"/>
          <ac:spMkLst>
            <pc:docMk/>
            <pc:sldMk cId="1964769578" sldId="1534"/>
            <ac:spMk id="3" creationId="{3BA57D3F-68AA-55C8-7CE1-86799BC8ACB1}"/>
          </ac:spMkLst>
        </pc:spChg>
      </pc:sldChg>
      <pc:sldChg chg="addSp delSp modSp mod">
        <pc:chgData name="Vigneshwaran C" userId="361f7be8-1fbb-40bb-9ca9-63070c125a19" providerId="ADAL" clId="{CDCA65BA-78E6-49DD-91B3-DA65F5D51F1E}" dt="2023-02-18T12:12:53.414" v="1749" actId="478"/>
        <pc:sldMkLst>
          <pc:docMk/>
          <pc:sldMk cId="3923629008" sldId="1535"/>
        </pc:sldMkLst>
        <pc:spChg chg="mod">
          <ac:chgData name="Vigneshwaran C" userId="361f7be8-1fbb-40bb-9ca9-63070c125a19" providerId="ADAL" clId="{CDCA65BA-78E6-49DD-91B3-DA65F5D51F1E}" dt="2023-02-18T11:45:01.825" v="1532" actId="5793"/>
          <ac:spMkLst>
            <pc:docMk/>
            <pc:sldMk cId="3923629008" sldId="1535"/>
            <ac:spMk id="2" creationId="{16D93709-1EAE-9BEE-ABE5-B534DC9FDD1D}"/>
          </ac:spMkLst>
        </pc:spChg>
        <pc:spChg chg="mod">
          <ac:chgData name="Vigneshwaran C" userId="361f7be8-1fbb-40bb-9ca9-63070c125a19" providerId="ADAL" clId="{CDCA65BA-78E6-49DD-91B3-DA65F5D51F1E}" dt="2023-02-18T11:45:06.673" v="1534" actId="20577"/>
          <ac:spMkLst>
            <pc:docMk/>
            <pc:sldMk cId="3923629008" sldId="1535"/>
            <ac:spMk id="3" creationId="{B28E0816-D5CE-AA54-3EFD-BE64F071EFB2}"/>
          </ac:spMkLst>
        </pc:spChg>
        <pc:spChg chg="del mod">
          <ac:chgData name="Vigneshwaran C" userId="361f7be8-1fbb-40bb-9ca9-63070c125a19" providerId="ADAL" clId="{CDCA65BA-78E6-49DD-91B3-DA65F5D51F1E}" dt="2023-02-18T12:12:53.414" v="1749" actId="478"/>
          <ac:spMkLst>
            <pc:docMk/>
            <pc:sldMk cId="3923629008" sldId="1535"/>
            <ac:spMk id="4" creationId="{F0FF2AC6-EB16-8960-4F8D-575185E5447E}"/>
          </ac:spMkLst>
        </pc:spChg>
        <pc:spChg chg="add mod">
          <ac:chgData name="Vigneshwaran C" userId="361f7be8-1fbb-40bb-9ca9-63070c125a19" providerId="ADAL" clId="{CDCA65BA-78E6-49DD-91B3-DA65F5D51F1E}" dt="2023-02-18T12:12:48.179" v="1747" actId="20577"/>
          <ac:spMkLst>
            <pc:docMk/>
            <pc:sldMk cId="3923629008" sldId="1535"/>
            <ac:spMk id="5" creationId="{B8DCB76A-81CD-FB9F-EBC4-134A1EE826A5}"/>
          </ac:spMkLst>
        </pc:spChg>
      </pc:sldChg>
      <pc:sldChg chg="addSp delSp modSp mod">
        <pc:chgData name="Vigneshwaran C" userId="361f7be8-1fbb-40bb-9ca9-63070c125a19" providerId="ADAL" clId="{CDCA65BA-78E6-49DD-91B3-DA65F5D51F1E}" dt="2023-02-18T12:11:27.613" v="1726" actId="478"/>
        <pc:sldMkLst>
          <pc:docMk/>
          <pc:sldMk cId="2996769655" sldId="1536"/>
        </pc:sldMkLst>
        <pc:spChg chg="del mod">
          <ac:chgData name="Vigneshwaran C" userId="361f7be8-1fbb-40bb-9ca9-63070c125a19" providerId="ADAL" clId="{CDCA65BA-78E6-49DD-91B3-DA65F5D51F1E}" dt="2023-02-18T12:11:27.613" v="1726" actId="478"/>
          <ac:spMkLst>
            <pc:docMk/>
            <pc:sldMk cId="2996769655" sldId="1536"/>
            <ac:spMk id="3" creationId="{8F2BEA09-603A-313A-318B-0D6CA5E01105}"/>
          </ac:spMkLst>
        </pc:spChg>
        <pc:spChg chg="add mod">
          <ac:chgData name="Vigneshwaran C" userId="361f7be8-1fbb-40bb-9ca9-63070c125a19" providerId="ADAL" clId="{CDCA65BA-78E6-49DD-91B3-DA65F5D51F1E}" dt="2023-02-18T12:11:18.905" v="1723" actId="20577"/>
          <ac:spMkLst>
            <pc:docMk/>
            <pc:sldMk cId="2996769655" sldId="1536"/>
            <ac:spMk id="4" creationId="{36C2E402-D610-D3BB-4058-C55A946AB1F9}"/>
          </ac:spMkLst>
        </pc:spChg>
        <pc:spChg chg="mod">
          <ac:chgData name="Vigneshwaran C" userId="361f7be8-1fbb-40bb-9ca9-63070c125a19" providerId="ADAL" clId="{CDCA65BA-78E6-49DD-91B3-DA65F5D51F1E}" dt="2023-02-18T11:50:10.963" v="1568" actId="113"/>
          <ac:spMkLst>
            <pc:docMk/>
            <pc:sldMk cId="2996769655" sldId="1536"/>
            <ac:spMk id="8" creationId="{653CF29B-786E-4758-B905-F902F40873A8}"/>
          </ac:spMkLst>
        </pc:spChg>
        <pc:picChg chg="mod">
          <ac:chgData name="Vigneshwaran C" userId="361f7be8-1fbb-40bb-9ca9-63070c125a19" providerId="ADAL" clId="{CDCA65BA-78E6-49DD-91B3-DA65F5D51F1E}" dt="2023-02-18T11:57:53.138" v="1620" actId="108"/>
          <ac:picMkLst>
            <pc:docMk/>
            <pc:sldMk cId="2996769655" sldId="1536"/>
            <ac:picMk id="2" creationId="{458128BF-2F2D-4584-E28F-27D8BFF87C06}"/>
          </ac:picMkLst>
        </pc:picChg>
        <pc:picChg chg="mod">
          <ac:chgData name="Vigneshwaran C" userId="361f7be8-1fbb-40bb-9ca9-63070c125a19" providerId="ADAL" clId="{CDCA65BA-78E6-49DD-91B3-DA65F5D51F1E}" dt="2023-02-18T11:57:51.309" v="1619" actId="108"/>
          <ac:picMkLst>
            <pc:docMk/>
            <pc:sldMk cId="2996769655" sldId="1536"/>
            <ac:picMk id="10" creationId="{EABCC5FB-DD97-501D-DE94-F36B8A60A28B}"/>
          </ac:picMkLst>
        </pc:picChg>
      </pc:sldChg>
      <pc:sldChg chg="addSp delSp modSp mod">
        <pc:chgData name="Vigneshwaran C" userId="361f7be8-1fbb-40bb-9ca9-63070c125a19" providerId="ADAL" clId="{CDCA65BA-78E6-49DD-91B3-DA65F5D51F1E}" dt="2023-02-18T12:12:24.232" v="1741" actId="478"/>
        <pc:sldMkLst>
          <pc:docMk/>
          <pc:sldMk cId="4225010875" sldId="1537"/>
        </pc:sldMkLst>
        <pc:spChg chg="del mod">
          <ac:chgData name="Vigneshwaran C" userId="361f7be8-1fbb-40bb-9ca9-63070c125a19" providerId="ADAL" clId="{CDCA65BA-78E6-49DD-91B3-DA65F5D51F1E}" dt="2023-02-18T12:12:24.232" v="1741" actId="478"/>
          <ac:spMkLst>
            <pc:docMk/>
            <pc:sldMk cId="4225010875" sldId="1537"/>
            <ac:spMk id="2" creationId="{708067D1-BA1E-422B-C340-D36C3162A510}"/>
          </ac:spMkLst>
        </pc:spChg>
        <pc:spChg chg="add mod">
          <ac:chgData name="Vigneshwaran C" userId="361f7be8-1fbb-40bb-9ca9-63070c125a19" providerId="ADAL" clId="{CDCA65BA-78E6-49DD-91B3-DA65F5D51F1E}" dt="2023-02-18T12:12:20.034" v="1739" actId="20577"/>
          <ac:spMkLst>
            <pc:docMk/>
            <pc:sldMk cId="4225010875" sldId="1537"/>
            <ac:spMk id="4" creationId="{9782D652-9E56-0600-9E14-6BC547CD99D1}"/>
          </ac:spMkLst>
        </pc:spChg>
        <pc:spChg chg="mod">
          <ac:chgData name="Vigneshwaran C" userId="361f7be8-1fbb-40bb-9ca9-63070c125a19" providerId="ADAL" clId="{CDCA65BA-78E6-49DD-91B3-DA65F5D51F1E}" dt="2023-02-18T11:25:19.395" v="1471"/>
          <ac:spMkLst>
            <pc:docMk/>
            <pc:sldMk cId="4225010875" sldId="1537"/>
            <ac:spMk id="5" creationId="{4216B4DF-B8B1-40BD-B2C0-D31B23ABFE69}"/>
          </ac:spMkLst>
        </pc:spChg>
        <pc:spChg chg="mod">
          <ac:chgData name="Vigneshwaran C" userId="361f7be8-1fbb-40bb-9ca9-63070c125a19" providerId="ADAL" clId="{CDCA65BA-78E6-49DD-91B3-DA65F5D51F1E}" dt="2023-02-18T11:51:41.103" v="1581" actId="114"/>
          <ac:spMkLst>
            <pc:docMk/>
            <pc:sldMk cId="4225010875" sldId="1537"/>
            <ac:spMk id="8" creationId="{653CF29B-786E-4758-B905-F902F40873A8}"/>
          </ac:spMkLst>
        </pc:spChg>
        <pc:picChg chg="mod">
          <ac:chgData name="Vigneshwaran C" userId="361f7be8-1fbb-40bb-9ca9-63070c125a19" providerId="ADAL" clId="{CDCA65BA-78E6-49DD-91B3-DA65F5D51F1E}" dt="2023-02-18T11:58:32.944" v="1626" actId="108"/>
          <ac:picMkLst>
            <pc:docMk/>
            <pc:sldMk cId="4225010875" sldId="1537"/>
            <ac:picMk id="3" creationId="{6FF9031B-A0FA-EF1A-5B6C-D0E495022473}"/>
          </ac:picMkLst>
        </pc:picChg>
      </pc:sldChg>
      <pc:sldChg chg="addSp delSp modSp add mod">
        <pc:chgData name="Vigneshwaran C" userId="361f7be8-1fbb-40bb-9ca9-63070c125a19" providerId="ADAL" clId="{CDCA65BA-78E6-49DD-91B3-DA65F5D51F1E}" dt="2023-02-18T12:16:16.242" v="1796" actId="478"/>
        <pc:sldMkLst>
          <pc:docMk/>
          <pc:sldMk cId="2736930194" sldId="1538"/>
        </pc:sldMkLst>
        <pc:spChg chg="add mod">
          <ac:chgData name="Vigneshwaran C" userId="361f7be8-1fbb-40bb-9ca9-63070c125a19" providerId="ADAL" clId="{CDCA65BA-78E6-49DD-91B3-DA65F5D51F1E}" dt="2023-02-18T07:11:09.563" v="218" actId="1076"/>
          <ac:spMkLst>
            <pc:docMk/>
            <pc:sldMk cId="2736930194" sldId="1538"/>
            <ac:spMk id="2" creationId="{AB26A16E-E569-CB7D-B4C5-2A280F4E52F6}"/>
          </ac:spMkLst>
        </pc:spChg>
        <pc:spChg chg="del mod">
          <ac:chgData name="Vigneshwaran C" userId="361f7be8-1fbb-40bb-9ca9-63070c125a19" providerId="ADAL" clId="{CDCA65BA-78E6-49DD-91B3-DA65F5D51F1E}" dt="2023-02-18T12:16:16.242" v="1796" actId="478"/>
          <ac:spMkLst>
            <pc:docMk/>
            <pc:sldMk cId="2736930194" sldId="1538"/>
            <ac:spMk id="4" creationId="{6C59B5BE-7850-97E4-88FC-1E6AD883D0FC}"/>
          </ac:spMkLst>
        </pc:spChg>
        <pc:spChg chg="mod">
          <ac:chgData name="Vigneshwaran C" userId="361f7be8-1fbb-40bb-9ca9-63070c125a19" providerId="ADAL" clId="{CDCA65BA-78E6-49DD-91B3-DA65F5D51F1E}" dt="2023-02-18T07:11:42.768" v="221" actId="1076"/>
          <ac:spMkLst>
            <pc:docMk/>
            <pc:sldMk cId="2736930194" sldId="1538"/>
            <ac:spMk id="5" creationId="{4216B4DF-B8B1-40BD-B2C0-D31B23ABFE69}"/>
          </ac:spMkLst>
        </pc:spChg>
        <pc:spChg chg="add mod">
          <ac:chgData name="Vigneshwaran C" userId="361f7be8-1fbb-40bb-9ca9-63070c125a19" providerId="ADAL" clId="{CDCA65BA-78E6-49DD-91B3-DA65F5D51F1E}" dt="2023-02-18T07:11:09.563" v="218" actId="1076"/>
          <ac:spMkLst>
            <pc:docMk/>
            <pc:sldMk cId="2736930194" sldId="1538"/>
            <ac:spMk id="6" creationId="{9B28C1F7-96A1-C186-E907-04FAEF795B8B}"/>
          </ac:spMkLst>
        </pc:spChg>
        <pc:spChg chg="add mod">
          <ac:chgData name="Vigneshwaran C" userId="361f7be8-1fbb-40bb-9ca9-63070c125a19" providerId="ADAL" clId="{CDCA65BA-78E6-49DD-91B3-DA65F5D51F1E}" dt="2023-02-18T07:11:09.563" v="218" actId="1076"/>
          <ac:spMkLst>
            <pc:docMk/>
            <pc:sldMk cId="2736930194" sldId="1538"/>
            <ac:spMk id="7" creationId="{89DF3DDC-0B25-E9D0-3F3C-537CA5D7C431}"/>
          </ac:spMkLst>
        </pc:spChg>
        <pc:spChg chg="mod">
          <ac:chgData name="Vigneshwaran C" userId="361f7be8-1fbb-40bb-9ca9-63070c125a19" providerId="ADAL" clId="{CDCA65BA-78E6-49DD-91B3-DA65F5D51F1E}" dt="2023-02-18T07:11:09.563" v="218" actId="1076"/>
          <ac:spMkLst>
            <pc:docMk/>
            <pc:sldMk cId="2736930194" sldId="1538"/>
            <ac:spMk id="8" creationId="{653CF29B-786E-4758-B905-F902F40873A8}"/>
          </ac:spMkLst>
        </pc:spChg>
        <pc:spChg chg="add mod">
          <ac:chgData name="Vigneshwaran C" userId="361f7be8-1fbb-40bb-9ca9-63070c125a19" providerId="ADAL" clId="{CDCA65BA-78E6-49DD-91B3-DA65F5D51F1E}" dt="2023-02-18T07:11:09.563" v="218" actId="1076"/>
          <ac:spMkLst>
            <pc:docMk/>
            <pc:sldMk cId="2736930194" sldId="1538"/>
            <ac:spMk id="9" creationId="{B0A265F9-807A-3B13-E102-D90C97AB96F7}"/>
          </ac:spMkLst>
        </pc:spChg>
        <pc:spChg chg="add mod">
          <ac:chgData name="Vigneshwaran C" userId="361f7be8-1fbb-40bb-9ca9-63070c125a19" providerId="ADAL" clId="{CDCA65BA-78E6-49DD-91B3-DA65F5D51F1E}" dt="2023-02-18T07:11:09.563" v="218" actId="1076"/>
          <ac:spMkLst>
            <pc:docMk/>
            <pc:sldMk cId="2736930194" sldId="1538"/>
            <ac:spMk id="10" creationId="{688706D0-5F3B-09CF-87D3-4F721FCBBE00}"/>
          </ac:spMkLst>
        </pc:spChg>
        <pc:spChg chg="add mod">
          <ac:chgData name="Vigneshwaran C" userId="361f7be8-1fbb-40bb-9ca9-63070c125a19" providerId="ADAL" clId="{CDCA65BA-78E6-49DD-91B3-DA65F5D51F1E}" dt="2023-02-18T07:11:09.563" v="218" actId="1076"/>
          <ac:spMkLst>
            <pc:docMk/>
            <pc:sldMk cId="2736930194" sldId="1538"/>
            <ac:spMk id="11" creationId="{CCE8E41E-5133-4C3B-53E2-2C34EE38D71B}"/>
          </ac:spMkLst>
        </pc:spChg>
        <pc:spChg chg="add mod">
          <ac:chgData name="Vigneshwaran C" userId="361f7be8-1fbb-40bb-9ca9-63070c125a19" providerId="ADAL" clId="{CDCA65BA-78E6-49DD-91B3-DA65F5D51F1E}" dt="2023-02-18T07:11:09.563" v="218" actId="1076"/>
          <ac:spMkLst>
            <pc:docMk/>
            <pc:sldMk cId="2736930194" sldId="1538"/>
            <ac:spMk id="14" creationId="{4370DB9D-B290-8E99-D8F0-BEA0CD133BEE}"/>
          </ac:spMkLst>
        </pc:spChg>
        <pc:spChg chg="add mod">
          <ac:chgData name="Vigneshwaran C" userId="361f7be8-1fbb-40bb-9ca9-63070c125a19" providerId="ADAL" clId="{CDCA65BA-78E6-49DD-91B3-DA65F5D51F1E}" dt="2023-02-18T12:16:13.860" v="1795" actId="20577"/>
          <ac:spMkLst>
            <pc:docMk/>
            <pc:sldMk cId="2736930194" sldId="1538"/>
            <ac:spMk id="15" creationId="{4CBDA440-E34D-E8E3-D239-4EF24781BB60}"/>
          </ac:spMkLst>
        </pc:spChg>
        <pc:graphicFrameChg chg="add mod">
          <ac:chgData name="Vigneshwaran C" userId="361f7be8-1fbb-40bb-9ca9-63070c125a19" providerId="ADAL" clId="{CDCA65BA-78E6-49DD-91B3-DA65F5D51F1E}" dt="2023-02-18T07:11:09.563" v="218" actId="1076"/>
          <ac:graphicFrameMkLst>
            <pc:docMk/>
            <pc:sldMk cId="2736930194" sldId="1538"/>
            <ac:graphicFrameMk id="12" creationId="{AE354B9B-0C76-AD60-F1BE-EC368B758BCB}"/>
          </ac:graphicFrameMkLst>
        </pc:graphicFrameChg>
        <pc:graphicFrameChg chg="add mod modGraphic">
          <ac:chgData name="Vigneshwaran C" userId="361f7be8-1fbb-40bb-9ca9-63070c125a19" providerId="ADAL" clId="{CDCA65BA-78E6-49DD-91B3-DA65F5D51F1E}" dt="2023-02-18T07:11:09.563" v="218" actId="1076"/>
          <ac:graphicFrameMkLst>
            <pc:docMk/>
            <pc:sldMk cId="2736930194" sldId="1538"/>
            <ac:graphicFrameMk id="13" creationId="{C37FB789-8D1B-B34A-07D7-2F9B6DB28DEC}"/>
          </ac:graphicFrameMkLst>
        </pc:graphicFrameChg>
        <pc:picChg chg="del">
          <ac:chgData name="Vigneshwaran C" userId="361f7be8-1fbb-40bb-9ca9-63070c125a19" providerId="ADAL" clId="{CDCA65BA-78E6-49DD-91B3-DA65F5D51F1E}" dt="2023-02-18T06:57:50.184" v="159" actId="478"/>
          <ac:picMkLst>
            <pc:docMk/>
            <pc:sldMk cId="2736930194" sldId="1538"/>
            <ac:picMk id="3" creationId="{70EADBD3-47EE-1A2F-896D-467268D857AD}"/>
          </ac:picMkLst>
        </pc:picChg>
      </pc:sldChg>
      <pc:sldChg chg="addSp delSp modSp add mod ord">
        <pc:chgData name="Vigneshwaran C" userId="361f7be8-1fbb-40bb-9ca9-63070c125a19" providerId="ADAL" clId="{CDCA65BA-78E6-49DD-91B3-DA65F5D51F1E}" dt="2023-02-18T12:15:27.386" v="1781" actId="478"/>
        <pc:sldMkLst>
          <pc:docMk/>
          <pc:sldMk cId="2504498919" sldId="1539"/>
        </pc:sldMkLst>
        <pc:spChg chg="add mod">
          <ac:chgData name="Vigneshwaran C" userId="361f7be8-1fbb-40bb-9ca9-63070c125a19" providerId="ADAL" clId="{CDCA65BA-78E6-49DD-91B3-DA65F5D51F1E}" dt="2023-02-18T12:15:24.225" v="1780" actId="20577"/>
          <ac:spMkLst>
            <pc:docMk/>
            <pc:sldMk cId="2504498919" sldId="1539"/>
            <ac:spMk id="2" creationId="{402ABC4B-EB5F-E7DA-7F76-98BD551FDB22}"/>
          </ac:spMkLst>
        </pc:spChg>
        <pc:spChg chg="del mod">
          <ac:chgData name="Vigneshwaran C" userId="361f7be8-1fbb-40bb-9ca9-63070c125a19" providerId="ADAL" clId="{CDCA65BA-78E6-49DD-91B3-DA65F5D51F1E}" dt="2023-02-18T12:15:27.386" v="1781" actId="478"/>
          <ac:spMkLst>
            <pc:docMk/>
            <pc:sldMk cId="2504498919" sldId="1539"/>
            <ac:spMk id="4" creationId="{81D13FF2-5996-4612-BDCE-A604C760A351}"/>
          </ac:spMkLst>
        </pc:spChg>
        <pc:spChg chg="mod">
          <ac:chgData name="Vigneshwaran C" userId="361f7be8-1fbb-40bb-9ca9-63070c125a19" providerId="ADAL" clId="{CDCA65BA-78E6-49DD-91B3-DA65F5D51F1E}" dt="2023-02-18T07:12:32.331" v="229" actId="20577"/>
          <ac:spMkLst>
            <pc:docMk/>
            <pc:sldMk cId="2504498919" sldId="1539"/>
            <ac:spMk id="5" creationId="{4216B4DF-B8B1-40BD-B2C0-D31B23ABFE69}"/>
          </ac:spMkLst>
        </pc:spChg>
        <pc:spChg chg="mod">
          <ac:chgData name="Vigneshwaran C" userId="361f7be8-1fbb-40bb-9ca9-63070c125a19" providerId="ADAL" clId="{CDCA65BA-78E6-49DD-91B3-DA65F5D51F1E}" dt="2023-02-18T12:06:13.617" v="1662" actId="114"/>
          <ac:spMkLst>
            <pc:docMk/>
            <pc:sldMk cId="2504498919" sldId="1539"/>
            <ac:spMk id="8" creationId="{653CF29B-786E-4758-B905-F902F40873A8}"/>
          </ac:spMkLst>
        </pc:spChg>
        <pc:picChg chg="mod">
          <ac:chgData name="Vigneshwaran C" userId="361f7be8-1fbb-40bb-9ca9-63070c125a19" providerId="ADAL" clId="{CDCA65BA-78E6-49DD-91B3-DA65F5D51F1E}" dt="2023-02-18T11:58:49.593" v="1628" actId="1036"/>
          <ac:picMkLst>
            <pc:docMk/>
            <pc:sldMk cId="2504498919" sldId="1539"/>
            <ac:picMk id="3" creationId="{0BEEAEA6-9805-1BDE-1D26-B67E17271895}"/>
          </ac:picMkLst>
        </pc:picChg>
      </pc:sldChg>
      <pc:sldChg chg="addSp delSp modSp new mod">
        <pc:chgData name="Vigneshwaran C" userId="361f7be8-1fbb-40bb-9ca9-63070c125a19" providerId="ADAL" clId="{CDCA65BA-78E6-49DD-91B3-DA65F5D51F1E}" dt="2023-02-18T12:13:41.045" v="1761" actId="478"/>
        <pc:sldMkLst>
          <pc:docMk/>
          <pc:sldMk cId="289785439" sldId="1540"/>
        </pc:sldMkLst>
        <pc:spChg chg="mod">
          <ac:chgData name="Vigneshwaran C" userId="361f7be8-1fbb-40bb-9ca9-63070c125a19" providerId="ADAL" clId="{CDCA65BA-78E6-49DD-91B3-DA65F5D51F1E}" dt="2023-02-18T11:14:31.537" v="1445" actId="20577"/>
          <ac:spMkLst>
            <pc:docMk/>
            <pc:sldMk cId="289785439" sldId="1540"/>
            <ac:spMk id="2" creationId="{E5DCF04C-C618-E11A-CFEF-A9979BE47BA8}"/>
          </ac:spMkLst>
        </pc:spChg>
        <pc:spChg chg="del mod">
          <ac:chgData name="Vigneshwaran C" userId="361f7be8-1fbb-40bb-9ca9-63070c125a19" providerId="ADAL" clId="{CDCA65BA-78E6-49DD-91B3-DA65F5D51F1E}" dt="2023-02-18T10:47:33.198" v="1196" actId="478"/>
          <ac:spMkLst>
            <pc:docMk/>
            <pc:sldMk cId="289785439" sldId="1540"/>
            <ac:spMk id="3" creationId="{2C6181E2-703D-3A68-7A8C-85682B73B631}"/>
          </ac:spMkLst>
        </pc:spChg>
        <pc:spChg chg="del">
          <ac:chgData name="Vigneshwaran C" userId="361f7be8-1fbb-40bb-9ca9-63070c125a19" providerId="ADAL" clId="{CDCA65BA-78E6-49DD-91B3-DA65F5D51F1E}" dt="2023-02-18T10:45:25.432" v="1116" actId="478"/>
          <ac:spMkLst>
            <pc:docMk/>
            <pc:sldMk cId="289785439" sldId="1540"/>
            <ac:spMk id="4" creationId="{4D9CD967-BC8D-AA40-871D-64628DEAA735}"/>
          </ac:spMkLst>
        </pc:spChg>
        <pc:spChg chg="add del mod">
          <ac:chgData name="Vigneshwaran C" userId="361f7be8-1fbb-40bb-9ca9-63070c125a19" providerId="ADAL" clId="{CDCA65BA-78E6-49DD-91B3-DA65F5D51F1E}" dt="2023-02-18T12:13:41.045" v="1761" actId="478"/>
          <ac:spMkLst>
            <pc:docMk/>
            <pc:sldMk cId="289785439" sldId="1540"/>
            <ac:spMk id="6" creationId="{14B61A52-CDF9-265A-2248-92A42D7155B1}"/>
          </ac:spMkLst>
        </pc:spChg>
        <pc:spChg chg="add mod">
          <ac:chgData name="Vigneshwaran C" userId="361f7be8-1fbb-40bb-9ca9-63070c125a19" providerId="ADAL" clId="{CDCA65BA-78E6-49DD-91B3-DA65F5D51F1E}" dt="2023-02-18T12:13:36.094" v="1759" actId="20577"/>
          <ac:spMkLst>
            <pc:docMk/>
            <pc:sldMk cId="289785439" sldId="1540"/>
            <ac:spMk id="7" creationId="{5AEA9952-390A-481B-7E18-A0A8B768E8C8}"/>
          </ac:spMkLst>
        </pc:spChg>
        <pc:graphicFrameChg chg="add mod modGraphic">
          <ac:chgData name="Vigneshwaran C" userId="361f7be8-1fbb-40bb-9ca9-63070c125a19" providerId="ADAL" clId="{CDCA65BA-78E6-49DD-91B3-DA65F5D51F1E}" dt="2023-02-18T11:10:45.964" v="1380" actId="122"/>
          <ac:graphicFrameMkLst>
            <pc:docMk/>
            <pc:sldMk cId="289785439" sldId="1540"/>
            <ac:graphicFrameMk id="5" creationId="{733F5B44-2635-131E-DFBF-CFF291C802DA}"/>
          </ac:graphicFrameMkLst>
        </pc:graphicFrameChg>
      </pc:sldChg>
      <pc:sldChg chg="addSp delSp modSp add mod">
        <pc:chgData name="Vigneshwaran C" userId="361f7be8-1fbb-40bb-9ca9-63070c125a19" providerId="ADAL" clId="{CDCA65BA-78E6-49DD-91B3-DA65F5D51F1E}" dt="2023-02-18T12:13:45.200" v="1762" actId="478"/>
        <pc:sldMkLst>
          <pc:docMk/>
          <pc:sldMk cId="2862492670" sldId="1541"/>
        </pc:sldMkLst>
        <pc:spChg chg="mod">
          <ac:chgData name="Vigneshwaran C" userId="361f7be8-1fbb-40bb-9ca9-63070c125a19" providerId="ADAL" clId="{CDCA65BA-78E6-49DD-91B3-DA65F5D51F1E}" dt="2023-02-18T11:14:35.021" v="1446"/>
          <ac:spMkLst>
            <pc:docMk/>
            <pc:sldMk cId="2862492670" sldId="1541"/>
            <ac:spMk id="2" creationId="{E5DCF04C-C618-E11A-CFEF-A9979BE47BA8}"/>
          </ac:spMkLst>
        </pc:spChg>
        <pc:spChg chg="add del">
          <ac:chgData name="Vigneshwaran C" userId="361f7be8-1fbb-40bb-9ca9-63070c125a19" providerId="ADAL" clId="{CDCA65BA-78E6-49DD-91B3-DA65F5D51F1E}" dt="2023-02-18T11:06:27.298" v="1349" actId="22"/>
          <ac:spMkLst>
            <pc:docMk/>
            <pc:sldMk cId="2862492670" sldId="1541"/>
            <ac:spMk id="4" creationId="{5554CAD4-2DFF-D22C-56E9-1E565488049C}"/>
          </ac:spMkLst>
        </pc:spChg>
        <pc:spChg chg="add del mod">
          <ac:chgData name="Vigneshwaran C" userId="361f7be8-1fbb-40bb-9ca9-63070c125a19" providerId="ADAL" clId="{CDCA65BA-78E6-49DD-91B3-DA65F5D51F1E}" dt="2023-02-18T12:13:45.200" v="1762" actId="478"/>
          <ac:spMkLst>
            <pc:docMk/>
            <pc:sldMk cId="2862492670" sldId="1541"/>
            <ac:spMk id="8" creationId="{28E2B64A-D936-27D7-BD20-0169F6B4C240}"/>
          </ac:spMkLst>
        </pc:spChg>
        <pc:spChg chg="add mod">
          <ac:chgData name="Vigneshwaran C" userId="361f7be8-1fbb-40bb-9ca9-63070c125a19" providerId="ADAL" clId="{CDCA65BA-78E6-49DD-91B3-DA65F5D51F1E}" dt="2023-02-18T12:08:55.793" v="1692"/>
          <ac:spMkLst>
            <pc:docMk/>
            <pc:sldMk cId="2862492670" sldId="1541"/>
            <ac:spMk id="9" creationId="{E12BA17D-9903-3332-3D26-087748FB9998}"/>
          </ac:spMkLst>
        </pc:spChg>
        <pc:graphicFrameChg chg="mod modGraphic">
          <ac:chgData name="Vigneshwaran C" userId="361f7be8-1fbb-40bb-9ca9-63070c125a19" providerId="ADAL" clId="{CDCA65BA-78E6-49DD-91B3-DA65F5D51F1E}" dt="2023-02-18T11:12:55.688" v="1392"/>
          <ac:graphicFrameMkLst>
            <pc:docMk/>
            <pc:sldMk cId="2862492670" sldId="1541"/>
            <ac:graphicFrameMk id="5" creationId="{733F5B44-2635-131E-DFBF-CFF291C802DA}"/>
          </ac:graphicFrameMkLst>
        </pc:graphicFrameChg>
        <pc:graphicFrameChg chg="add del">
          <ac:chgData name="Vigneshwaran C" userId="361f7be8-1fbb-40bb-9ca9-63070c125a19" providerId="ADAL" clId="{CDCA65BA-78E6-49DD-91B3-DA65F5D51F1E}" dt="2023-02-18T11:12:39.155" v="1388"/>
          <ac:graphicFrameMkLst>
            <pc:docMk/>
            <pc:sldMk cId="2862492670" sldId="1541"/>
            <ac:graphicFrameMk id="6" creationId="{1F43CD85-552A-AD68-F6BE-A6D0F7370091}"/>
          </ac:graphicFrameMkLst>
        </pc:graphicFrameChg>
        <pc:graphicFrameChg chg="add del mod modGraphic">
          <ac:chgData name="Vigneshwaran C" userId="361f7be8-1fbb-40bb-9ca9-63070c125a19" providerId="ADAL" clId="{CDCA65BA-78E6-49DD-91B3-DA65F5D51F1E}" dt="2023-02-18T11:13:01.783" v="1394" actId="21"/>
          <ac:graphicFrameMkLst>
            <pc:docMk/>
            <pc:sldMk cId="2862492670" sldId="1541"/>
            <ac:graphicFrameMk id="7" creationId="{0CF8FF41-99ED-5298-8E0C-667C9F1D8B31}"/>
          </ac:graphicFrameMkLst>
        </pc:graphicFrameChg>
      </pc:sldChg>
      <pc:sldChg chg="addSp delSp modSp add mod">
        <pc:chgData name="Vigneshwaran C" userId="361f7be8-1fbb-40bb-9ca9-63070c125a19" providerId="ADAL" clId="{CDCA65BA-78E6-49DD-91B3-DA65F5D51F1E}" dt="2023-02-18T12:13:52.785" v="1764" actId="478"/>
        <pc:sldMkLst>
          <pc:docMk/>
          <pc:sldMk cId="3935635266" sldId="1542"/>
        </pc:sldMkLst>
        <pc:spChg chg="mod">
          <ac:chgData name="Vigneshwaran C" userId="361f7be8-1fbb-40bb-9ca9-63070c125a19" providerId="ADAL" clId="{CDCA65BA-78E6-49DD-91B3-DA65F5D51F1E}" dt="2023-02-18T11:14:37.444" v="1447"/>
          <ac:spMkLst>
            <pc:docMk/>
            <pc:sldMk cId="3935635266" sldId="1542"/>
            <ac:spMk id="2" creationId="{E5DCF04C-C618-E11A-CFEF-A9979BE47BA8}"/>
          </ac:spMkLst>
        </pc:spChg>
        <pc:spChg chg="add del mod">
          <ac:chgData name="Vigneshwaran C" userId="361f7be8-1fbb-40bb-9ca9-63070c125a19" providerId="ADAL" clId="{CDCA65BA-78E6-49DD-91B3-DA65F5D51F1E}" dt="2023-02-18T12:13:52.785" v="1764" actId="478"/>
          <ac:spMkLst>
            <pc:docMk/>
            <pc:sldMk cId="3935635266" sldId="1542"/>
            <ac:spMk id="4" creationId="{392B7DAF-287C-2BFB-2EEC-92098C543E59}"/>
          </ac:spMkLst>
        </pc:spChg>
        <pc:spChg chg="add mod">
          <ac:chgData name="Vigneshwaran C" userId="361f7be8-1fbb-40bb-9ca9-63070c125a19" providerId="ADAL" clId="{CDCA65BA-78E6-49DD-91B3-DA65F5D51F1E}" dt="2023-02-18T12:13:49.969" v="1763" actId="20577"/>
          <ac:spMkLst>
            <pc:docMk/>
            <pc:sldMk cId="3935635266" sldId="1542"/>
            <ac:spMk id="6" creationId="{E4609BB3-9763-DC09-DE10-A30FD6C98FCB}"/>
          </ac:spMkLst>
        </pc:spChg>
        <pc:graphicFrameChg chg="add del mod modGraphic">
          <ac:chgData name="Vigneshwaran C" userId="361f7be8-1fbb-40bb-9ca9-63070c125a19" providerId="ADAL" clId="{CDCA65BA-78E6-49DD-91B3-DA65F5D51F1E}" dt="2023-02-18T11:11:08.834" v="1384" actId="21"/>
          <ac:graphicFrameMkLst>
            <pc:docMk/>
            <pc:sldMk cId="3935635266" sldId="1542"/>
            <ac:graphicFrameMk id="3" creationId="{6F2AC253-8ED4-C2D8-0858-DA9456ED5846}"/>
          </ac:graphicFrameMkLst>
        </pc:graphicFrameChg>
        <pc:graphicFrameChg chg="mod modGraphic">
          <ac:chgData name="Vigneshwaran C" userId="361f7be8-1fbb-40bb-9ca9-63070c125a19" providerId="ADAL" clId="{CDCA65BA-78E6-49DD-91B3-DA65F5D51F1E}" dt="2023-02-18T11:18:53.145" v="1462" actId="121"/>
          <ac:graphicFrameMkLst>
            <pc:docMk/>
            <pc:sldMk cId="3935635266" sldId="1542"/>
            <ac:graphicFrameMk id="5" creationId="{733F5B44-2635-131E-DFBF-CFF291C802DA}"/>
          </ac:graphicFrameMkLst>
        </pc:graphicFrameChg>
      </pc:sldChg>
    </pc:docChg>
  </pc:docChgLst>
  <pc:docChgLst>
    <pc:chgData name="C, Vigneshwaran" userId="361f7be8-1fbb-40bb-9ca9-63070c125a19" providerId="ADAL" clId="{7F7F4F35-4012-480A-A1D4-91F08748023E}"/>
    <pc:docChg chg="undo custSel addSld delSld modSld sldOrd">
      <pc:chgData name="C, Vigneshwaran" userId="361f7be8-1fbb-40bb-9ca9-63070c125a19" providerId="ADAL" clId="{7F7F4F35-4012-480A-A1D4-91F08748023E}" dt="2023-02-15T18:26:59.038" v="3904" actId="6549"/>
      <pc:docMkLst>
        <pc:docMk/>
      </pc:docMkLst>
      <pc:sldChg chg="modSp mod">
        <pc:chgData name="C, Vigneshwaran" userId="361f7be8-1fbb-40bb-9ca9-63070c125a19" providerId="ADAL" clId="{7F7F4F35-4012-480A-A1D4-91F08748023E}" dt="2023-02-15T18:18:35.584" v="3819" actId="20577"/>
        <pc:sldMkLst>
          <pc:docMk/>
          <pc:sldMk cId="2632562535" sldId="1461"/>
        </pc:sldMkLst>
        <pc:spChg chg="mod">
          <ac:chgData name="C, Vigneshwaran" userId="361f7be8-1fbb-40bb-9ca9-63070c125a19" providerId="ADAL" clId="{7F7F4F35-4012-480A-A1D4-91F08748023E}" dt="2023-02-15T18:18:35.584" v="3819" actId="20577"/>
          <ac:spMkLst>
            <pc:docMk/>
            <pc:sldMk cId="2632562535" sldId="1461"/>
            <ac:spMk id="8" creationId="{653CF29B-786E-4758-B905-F902F40873A8}"/>
          </ac:spMkLst>
        </pc:spChg>
      </pc:sldChg>
      <pc:sldChg chg="modSp mod">
        <pc:chgData name="C, Vigneshwaran" userId="361f7be8-1fbb-40bb-9ca9-63070c125a19" providerId="ADAL" clId="{7F7F4F35-4012-480A-A1D4-91F08748023E}" dt="2023-02-15T18:16:19.065" v="3804" actId="20577"/>
        <pc:sldMkLst>
          <pc:docMk/>
          <pc:sldMk cId="3309335680" sldId="1470"/>
        </pc:sldMkLst>
        <pc:spChg chg="mod">
          <ac:chgData name="C, Vigneshwaran" userId="361f7be8-1fbb-40bb-9ca9-63070c125a19" providerId="ADAL" clId="{7F7F4F35-4012-480A-A1D4-91F08748023E}" dt="2023-02-15T18:16:19.065" v="3804" actId="20577"/>
          <ac:spMkLst>
            <pc:docMk/>
            <pc:sldMk cId="3309335680" sldId="1470"/>
            <ac:spMk id="8" creationId="{653CF29B-786E-4758-B905-F902F40873A8}"/>
          </ac:spMkLst>
        </pc:spChg>
      </pc:sldChg>
      <pc:sldChg chg="modSp mod">
        <pc:chgData name="C, Vigneshwaran" userId="361f7be8-1fbb-40bb-9ca9-63070c125a19" providerId="ADAL" clId="{7F7F4F35-4012-480A-A1D4-91F08748023E}" dt="2023-02-15T16:16:00.624" v="470" actId="20577"/>
        <pc:sldMkLst>
          <pc:docMk/>
          <pc:sldMk cId="637734033" sldId="1482"/>
        </pc:sldMkLst>
        <pc:spChg chg="mod">
          <ac:chgData name="C, Vigneshwaran" userId="361f7be8-1fbb-40bb-9ca9-63070c125a19" providerId="ADAL" clId="{7F7F4F35-4012-480A-A1D4-91F08748023E}" dt="2023-02-15T16:16:00.624" v="470" actId="20577"/>
          <ac:spMkLst>
            <pc:docMk/>
            <pc:sldMk cId="637734033" sldId="1482"/>
            <ac:spMk id="4" creationId="{C38EDBEC-5C84-4343-BF6B-842B66D20244}"/>
          </ac:spMkLst>
        </pc:spChg>
      </pc:sldChg>
      <pc:sldChg chg="modSp mod">
        <pc:chgData name="C, Vigneshwaran" userId="361f7be8-1fbb-40bb-9ca9-63070c125a19" providerId="ADAL" clId="{7F7F4F35-4012-480A-A1D4-91F08748023E}" dt="2023-02-15T18:15:47.858" v="3800" actId="20577"/>
        <pc:sldMkLst>
          <pc:docMk/>
          <pc:sldMk cId="1861229559" sldId="1487"/>
        </pc:sldMkLst>
        <pc:spChg chg="mod">
          <ac:chgData name="C, Vigneshwaran" userId="361f7be8-1fbb-40bb-9ca9-63070c125a19" providerId="ADAL" clId="{7F7F4F35-4012-480A-A1D4-91F08748023E}" dt="2023-02-15T18:15:47.858" v="3800" actId="20577"/>
          <ac:spMkLst>
            <pc:docMk/>
            <pc:sldMk cId="1861229559" sldId="1487"/>
            <ac:spMk id="8" creationId="{653CF29B-786E-4758-B905-F902F40873A8}"/>
          </ac:spMkLst>
        </pc:spChg>
      </pc:sldChg>
      <pc:sldChg chg="modSp mod">
        <pc:chgData name="C, Vigneshwaran" userId="361f7be8-1fbb-40bb-9ca9-63070c125a19" providerId="ADAL" clId="{7F7F4F35-4012-480A-A1D4-91F08748023E}" dt="2023-02-15T17:52:43.538" v="3506" actId="20577"/>
        <pc:sldMkLst>
          <pc:docMk/>
          <pc:sldMk cId="1761316535" sldId="1490"/>
        </pc:sldMkLst>
        <pc:spChg chg="mod">
          <ac:chgData name="C, Vigneshwaran" userId="361f7be8-1fbb-40bb-9ca9-63070c125a19" providerId="ADAL" clId="{7F7F4F35-4012-480A-A1D4-91F08748023E}" dt="2023-02-15T09:10:09.614" v="152" actId="20577"/>
          <ac:spMkLst>
            <pc:docMk/>
            <pc:sldMk cId="1761316535" sldId="1490"/>
            <ac:spMk id="3" creationId="{B28E0816-D5CE-AA54-3EFD-BE64F071EFB2}"/>
          </ac:spMkLst>
        </pc:spChg>
        <pc:spChg chg="mod">
          <ac:chgData name="C, Vigneshwaran" userId="361f7be8-1fbb-40bb-9ca9-63070c125a19" providerId="ADAL" clId="{7F7F4F35-4012-480A-A1D4-91F08748023E}" dt="2023-02-15T17:52:43.538" v="3506" actId="20577"/>
          <ac:spMkLst>
            <pc:docMk/>
            <pc:sldMk cId="1761316535" sldId="1490"/>
            <ac:spMk id="4" creationId="{8463FE5E-15BF-FC9F-02F2-0E38B278C122}"/>
          </ac:spMkLst>
        </pc:spChg>
      </pc:sldChg>
      <pc:sldChg chg="modSp mod ord">
        <pc:chgData name="C, Vigneshwaran" userId="361f7be8-1fbb-40bb-9ca9-63070c125a19" providerId="ADAL" clId="{7F7F4F35-4012-480A-A1D4-91F08748023E}" dt="2023-02-15T17:53:54.136" v="3519" actId="20577"/>
        <pc:sldMkLst>
          <pc:docMk/>
          <pc:sldMk cId="208606455" sldId="1493"/>
        </pc:sldMkLst>
        <pc:spChg chg="mod">
          <ac:chgData name="C, Vigneshwaran" userId="361f7be8-1fbb-40bb-9ca9-63070c125a19" providerId="ADAL" clId="{7F7F4F35-4012-480A-A1D4-91F08748023E}" dt="2023-02-15T09:11:53.165" v="157" actId="20577"/>
          <ac:spMkLst>
            <pc:docMk/>
            <pc:sldMk cId="208606455" sldId="1493"/>
            <ac:spMk id="3" creationId="{B28E0816-D5CE-AA54-3EFD-BE64F071EFB2}"/>
          </ac:spMkLst>
        </pc:spChg>
        <pc:spChg chg="mod">
          <ac:chgData name="C, Vigneshwaran" userId="361f7be8-1fbb-40bb-9ca9-63070c125a19" providerId="ADAL" clId="{7F7F4F35-4012-480A-A1D4-91F08748023E}" dt="2023-02-15T17:53:54.136" v="3519" actId="20577"/>
          <ac:spMkLst>
            <pc:docMk/>
            <pc:sldMk cId="208606455" sldId="1493"/>
            <ac:spMk id="4" creationId="{268A275D-65E1-E749-07B4-C0F3BE161CA4}"/>
          </ac:spMkLst>
        </pc:spChg>
      </pc:sldChg>
      <pc:sldChg chg="addSp delSp modSp mod">
        <pc:chgData name="C, Vigneshwaran" userId="361f7be8-1fbb-40bb-9ca9-63070c125a19" providerId="ADAL" clId="{7F7F4F35-4012-480A-A1D4-91F08748023E}" dt="2023-02-15T09:04:22.475" v="136" actId="14100"/>
        <pc:sldMkLst>
          <pc:docMk/>
          <pc:sldMk cId="3417097170" sldId="1495"/>
        </pc:sldMkLst>
        <pc:spChg chg="add del">
          <ac:chgData name="C, Vigneshwaran" userId="361f7be8-1fbb-40bb-9ca9-63070c125a19" providerId="ADAL" clId="{7F7F4F35-4012-480A-A1D4-91F08748023E}" dt="2023-02-15T09:02:14.815" v="119" actId="478"/>
          <ac:spMkLst>
            <pc:docMk/>
            <pc:sldMk cId="3417097170" sldId="1495"/>
            <ac:spMk id="3" creationId="{471F41B0-B69F-B6F4-838B-045D5C3C5665}"/>
          </ac:spMkLst>
        </pc:spChg>
        <pc:spChg chg="mod">
          <ac:chgData name="C, Vigneshwaran" userId="361f7be8-1fbb-40bb-9ca9-63070c125a19" providerId="ADAL" clId="{7F7F4F35-4012-480A-A1D4-91F08748023E}" dt="2023-02-15T09:04:22.475" v="136" actId="14100"/>
          <ac:spMkLst>
            <pc:docMk/>
            <pc:sldMk cId="3417097170" sldId="1495"/>
            <ac:spMk id="10" creationId="{44CE43EA-1849-9B88-3844-4114C8563831}"/>
          </ac:spMkLst>
        </pc:spChg>
        <pc:spChg chg="mod">
          <ac:chgData name="C, Vigneshwaran" userId="361f7be8-1fbb-40bb-9ca9-63070c125a19" providerId="ADAL" clId="{7F7F4F35-4012-480A-A1D4-91F08748023E}" dt="2023-02-15T09:04:00.326" v="135" actId="14100"/>
          <ac:spMkLst>
            <pc:docMk/>
            <pc:sldMk cId="3417097170" sldId="1495"/>
            <ac:spMk id="18" creationId="{0A57F046-D08C-45DF-F3C8-038DD6FAD4AD}"/>
          </ac:spMkLst>
        </pc:spChg>
        <pc:spChg chg="mod">
          <ac:chgData name="C, Vigneshwaran" userId="361f7be8-1fbb-40bb-9ca9-63070c125a19" providerId="ADAL" clId="{7F7F4F35-4012-480A-A1D4-91F08748023E}" dt="2023-02-15T09:02:39.869" v="125" actId="207"/>
          <ac:spMkLst>
            <pc:docMk/>
            <pc:sldMk cId="3417097170" sldId="1495"/>
            <ac:spMk id="29" creationId="{BBE88A16-417D-025D-EB4D-C22744BE3E3A}"/>
          </ac:spMkLst>
        </pc:spChg>
        <pc:spChg chg="mod">
          <ac:chgData name="C, Vigneshwaran" userId="361f7be8-1fbb-40bb-9ca9-63070c125a19" providerId="ADAL" clId="{7F7F4F35-4012-480A-A1D4-91F08748023E}" dt="2023-02-15T09:03:22.914" v="127" actId="1076"/>
          <ac:spMkLst>
            <pc:docMk/>
            <pc:sldMk cId="3417097170" sldId="1495"/>
            <ac:spMk id="32" creationId="{1D7CB26E-2DCF-94BF-31A6-435548E4A2D8}"/>
          </ac:spMkLst>
        </pc:spChg>
        <pc:spChg chg="mod">
          <ac:chgData name="C, Vigneshwaran" userId="361f7be8-1fbb-40bb-9ca9-63070c125a19" providerId="ADAL" clId="{7F7F4F35-4012-480A-A1D4-91F08748023E}" dt="2023-02-15T09:03:19.614" v="126" actId="1076"/>
          <ac:spMkLst>
            <pc:docMk/>
            <pc:sldMk cId="3417097170" sldId="1495"/>
            <ac:spMk id="33" creationId="{B09ED0C2-1AD6-F3FB-0812-49F523B414A7}"/>
          </ac:spMkLst>
        </pc:spChg>
        <pc:spChg chg="mod">
          <ac:chgData name="C, Vigneshwaran" userId="361f7be8-1fbb-40bb-9ca9-63070c125a19" providerId="ADAL" clId="{7F7F4F35-4012-480A-A1D4-91F08748023E}" dt="2023-02-15T09:01:48.510" v="117" actId="1076"/>
          <ac:spMkLst>
            <pc:docMk/>
            <pc:sldMk cId="3417097170" sldId="1495"/>
            <ac:spMk id="34" creationId="{2D9BC6DF-E76A-8C65-0D07-5A320A8D9BCE}"/>
          </ac:spMkLst>
        </pc:spChg>
      </pc:sldChg>
      <pc:sldChg chg="delSp modSp mod">
        <pc:chgData name="C, Vigneshwaran" userId="361f7be8-1fbb-40bb-9ca9-63070c125a19" providerId="ADAL" clId="{7F7F4F35-4012-480A-A1D4-91F08748023E}" dt="2023-02-15T18:26:59.038" v="3904" actId="6549"/>
        <pc:sldMkLst>
          <pc:docMk/>
          <pc:sldMk cId="950488650" sldId="1502"/>
        </pc:sldMkLst>
        <pc:spChg chg="mod">
          <ac:chgData name="C, Vigneshwaran" userId="361f7be8-1fbb-40bb-9ca9-63070c125a19" providerId="ADAL" clId="{7F7F4F35-4012-480A-A1D4-91F08748023E}" dt="2023-02-15T18:26:59.038" v="3904" actId="6549"/>
          <ac:spMkLst>
            <pc:docMk/>
            <pc:sldMk cId="950488650" sldId="1502"/>
            <ac:spMk id="8" creationId="{653CF29B-786E-4758-B905-F902F40873A8}"/>
          </ac:spMkLst>
        </pc:spChg>
        <pc:picChg chg="del">
          <ac:chgData name="C, Vigneshwaran" userId="361f7be8-1fbb-40bb-9ca9-63070c125a19" providerId="ADAL" clId="{7F7F4F35-4012-480A-A1D4-91F08748023E}" dt="2023-02-15T08:51:51.385" v="0" actId="478"/>
          <ac:picMkLst>
            <pc:docMk/>
            <pc:sldMk cId="950488650" sldId="1502"/>
            <ac:picMk id="4" creationId="{663828E4-1FE8-5810-683F-26FCE5937C72}"/>
          </ac:picMkLst>
        </pc:picChg>
      </pc:sldChg>
      <pc:sldChg chg="modSp mod">
        <pc:chgData name="C, Vigneshwaran" userId="361f7be8-1fbb-40bb-9ca9-63070c125a19" providerId="ADAL" clId="{7F7F4F35-4012-480A-A1D4-91F08748023E}" dt="2023-02-15T18:10:32.758" v="3669" actId="20577"/>
        <pc:sldMkLst>
          <pc:docMk/>
          <pc:sldMk cId="188040444" sldId="1503"/>
        </pc:sldMkLst>
        <pc:spChg chg="mod">
          <ac:chgData name="C, Vigneshwaran" userId="361f7be8-1fbb-40bb-9ca9-63070c125a19" providerId="ADAL" clId="{7F7F4F35-4012-480A-A1D4-91F08748023E}" dt="2023-02-15T18:10:32.758" v="3669" actId="20577"/>
          <ac:spMkLst>
            <pc:docMk/>
            <pc:sldMk cId="188040444" sldId="1503"/>
            <ac:spMk id="3" creationId="{B28E0816-D5CE-AA54-3EFD-BE64F071EFB2}"/>
          </ac:spMkLst>
        </pc:spChg>
      </pc:sldChg>
      <pc:sldChg chg="modSp mod">
        <pc:chgData name="C, Vigneshwaran" userId="361f7be8-1fbb-40bb-9ca9-63070c125a19" providerId="ADAL" clId="{7F7F4F35-4012-480A-A1D4-91F08748023E}" dt="2023-02-15T18:17:18.024" v="3810" actId="6549"/>
        <pc:sldMkLst>
          <pc:docMk/>
          <pc:sldMk cId="1982596765" sldId="1504"/>
        </pc:sldMkLst>
        <pc:spChg chg="mod">
          <ac:chgData name="C, Vigneshwaran" userId="361f7be8-1fbb-40bb-9ca9-63070c125a19" providerId="ADAL" clId="{7F7F4F35-4012-480A-A1D4-91F08748023E}" dt="2023-02-15T17:31:05.447" v="3173" actId="20577"/>
          <ac:spMkLst>
            <pc:docMk/>
            <pc:sldMk cId="1982596765" sldId="1504"/>
            <ac:spMk id="2" creationId="{16D93709-1EAE-9BEE-ABE5-B534DC9FDD1D}"/>
          </ac:spMkLst>
        </pc:spChg>
        <pc:spChg chg="mod">
          <ac:chgData name="C, Vigneshwaran" userId="361f7be8-1fbb-40bb-9ca9-63070c125a19" providerId="ADAL" clId="{7F7F4F35-4012-480A-A1D4-91F08748023E}" dt="2023-02-15T18:17:18.024" v="3810" actId="6549"/>
          <ac:spMkLst>
            <pc:docMk/>
            <pc:sldMk cId="1982596765" sldId="1504"/>
            <ac:spMk id="3" creationId="{B28E0816-D5CE-AA54-3EFD-BE64F071EFB2}"/>
          </ac:spMkLst>
        </pc:spChg>
        <pc:spChg chg="mod">
          <ac:chgData name="C, Vigneshwaran" userId="361f7be8-1fbb-40bb-9ca9-63070c125a19" providerId="ADAL" clId="{7F7F4F35-4012-480A-A1D4-91F08748023E}" dt="2023-02-15T17:52:55.542" v="3511" actId="20577"/>
          <ac:spMkLst>
            <pc:docMk/>
            <pc:sldMk cId="1982596765" sldId="1504"/>
            <ac:spMk id="4" creationId="{2BBCFA6C-CB0C-FD6B-45A2-40D8C7113857}"/>
          </ac:spMkLst>
        </pc:spChg>
      </pc:sldChg>
      <pc:sldChg chg="modSp del mod">
        <pc:chgData name="C, Vigneshwaran" userId="361f7be8-1fbb-40bb-9ca9-63070c125a19" providerId="ADAL" clId="{7F7F4F35-4012-480A-A1D4-91F08748023E}" dt="2023-02-15T17:32:55.300" v="3205" actId="2696"/>
        <pc:sldMkLst>
          <pc:docMk/>
          <pc:sldMk cId="2419458001" sldId="1505"/>
        </pc:sldMkLst>
        <pc:spChg chg="mod">
          <ac:chgData name="C, Vigneshwaran" userId="361f7be8-1fbb-40bb-9ca9-63070c125a19" providerId="ADAL" clId="{7F7F4F35-4012-480A-A1D4-91F08748023E}" dt="2023-02-15T14:57:53.667" v="437" actId="20577"/>
          <ac:spMkLst>
            <pc:docMk/>
            <pc:sldMk cId="2419458001" sldId="1505"/>
            <ac:spMk id="3" creationId="{B28E0816-D5CE-AA54-3EFD-BE64F071EFB2}"/>
          </ac:spMkLst>
        </pc:spChg>
      </pc:sldChg>
      <pc:sldChg chg="modSp del mod">
        <pc:chgData name="C, Vigneshwaran" userId="361f7be8-1fbb-40bb-9ca9-63070c125a19" providerId="ADAL" clId="{7F7F4F35-4012-480A-A1D4-91F08748023E}" dt="2023-02-15T17:32:55.300" v="3205" actId="2696"/>
        <pc:sldMkLst>
          <pc:docMk/>
          <pc:sldMk cId="2438926613" sldId="1507"/>
        </pc:sldMkLst>
        <pc:spChg chg="mod">
          <ac:chgData name="C, Vigneshwaran" userId="361f7be8-1fbb-40bb-9ca9-63070c125a19" providerId="ADAL" clId="{7F7F4F35-4012-480A-A1D4-91F08748023E}" dt="2023-02-15T14:58:02.362" v="445" actId="20577"/>
          <ac:spMkLst>
            <pc:docMk/>
            <pc:sldMk cId="2438926613" sldId="1507"/>
            <ac:spMk id="3" creationId="{B28E0816-D5CE-AA54-3EFD-BE64F071EFB2}"/>
          </ac:spMkLst>
        </pc:spChg>
      </pc:sldChg>
      <pc:sldChg chg="modSp mod">
        <pc:chgData name="C, Vigneshwaran" userId="361f7be8-1fbb-40bb-9ca9-63070c125a19" providerId="ADAL" clId="{7F7F4F35-4012-480A-A1D4-91F08748023E}" dt="2023-02-15T18:14:13.945" v="3779" actId="20577"/>
        <pc:sldMkLst>
          <pc:docMk/>
          <pc:sldMk cId="1678965410" sldId="1508"/>
        </pc:sldMkLst>
        <pc:spChg chg="mod">
          <ac:chgData name="C, Vigneshwaran" userId="361f7be8-1fbb-40bb-9ca9-63070c125a19" providerId="ADAL" clId="{7F7F4F35-4012-480A-A1D4-91F08748023E}" dt="2023-02-15T17:33:06.184" v="3208" actId="20577"/>
          <ac:spMkLst>
            <pc:docMk/>
            <pc:sldMk cId="1678965410" sldId="1508"/>
            <ac:spMk id="2" creationId="{16D93709-1EAE-9BEE-ABE5-B534DC9FDD1D}"/>
          </ac:spMkLst>
        </pc:spChg>
        <pc:spChg chg="mod">
          <ac:chgData name="C, Vigneshwaran" userId="361f7be8-1fbb-40bb-9ca9-63070c125a19" providerId="ADAL" clId="{7F7F4F35-4012-480A-A1D4-91F08748023E}" dt="2023-02-15T18:14:13.945" v="3779" actId="20577"/>
          <ac:spMkLst>
            <pc:docMk/>
            <pc:sldMk cId="1678965410" sldId="1508"/>
            <ac:spMk id="3" creationId="{B28E0816-D5CE-AA54-3EFD-BE64F071EFB2}"/>
          </ac:spMkLst>
        </pc:spChg>
        <pc:spChg chg="mod">
          <ac:chgData name="C, Vigneshwaran" userId="361f7be8-1fbb-40bb-9ca9-63070c125a19" providerId="ADAL" clId="{7F7F4F35-4012-480A-A1D4-91F08748023E}" dt="2023-02-15T17:54:00.019" v="3520" actId="20577"/>
          <ac:spMkLst>
            <pc:docMk/>
            <pc:sldMk cId="1678965410" sldId="1508"/>
            <ac:spMk id="4" creationId="{E15ECD34-73A5-79B8-B2DC-AAEAB5B0E1F8}"/>
          </ac:spMkLst>
        </pc:spChg>
      </pc:sldChg>
      <pc:sldChg chg="modSp mod">
        <pc:chgData name="C, Vigneshwaran" userId="361f7be8-1fbb-40bb-9ca9-63070c125a19" providerId="ADAL" clId="{7F7F4F35-4012-480A-A1D4-91F08748023E}" dt="2023-02-15T18:14:29.703" v="3790" actId="20577"/>
        <pc:sldMkLst>
          <pc:docMk/>
          <pc:sldMk cId="2273941493" sldId="1509"/>
        </pc:sldMkLst>
        <pc:spChg chg="mod">
          <ac:chgData name="C, Vigneshwaran" userId="361f7be8-1fbb-40bb-9ca9-63070c125a19" providerId="ADAL" clId="{7F7F4F35-4012-480A-A1D4-91F08748023E}" dt="2023-02-15T17:33:38.002" v="3213" actId="20577"/>
          <ac:spMkLst>
            <pc:docMk/>
            <pc:sldMk cId="2273941493" sldId="1509"/>
            <ac:spMk id="2" creationId="{16D93709-1EAE-9BEE-ABE5-B534DC9FDD1D}"/>
          </ac:spMkLst>
        </pc:spChg>
        <pc:spChg chg="mod">
          <ac:chgData name="C, Vigneshwaran" userId="361f7be8-1fbb-40bb-9ca9-63070c125a19" providerId="ADAL" clId="{7F7F4F35-4012-480A-A1D4-91F08748023E}" dt="2023-02-15T18:14:29.703" v="3790" actId="20577"/>
          <ac:spMkLst>
            <pc:docMk/>
            <pc:sldMk cId="2273941493" sldId="1509"/>
            <ac:spMk id="3" creationId="{B28E0816-D5CE-AA54-3EFD-BE64F071EFB2}"/>
          </ac:spMkLst>
        </pc:spChg>
        <pc:spChg chg="mod">
          <ac:chgData name="C, Vigneshwaran" userId="361f7be8-1fbb-40bb-9ca9-63070c125a19" providerId="ADAL" clId="{7F7F4F35-4012-480A-A1D4-91F08748023E}" dt="2023-02-15T17:54:06.255" v="3521" actId="20577"/>
          <ac:spMkLst>
            <pc:docMk/>
            <pc:sldMk cId="2273941493" sldId="1509"/>
            <ac:spMk id="4" creationId="{0C7F576D-DA71-CFBF-B143-8AF513BC20DD}"/>
          </ac:spMkLst>
        </pc:spChg>
      </pc:sldChg>
      <pc:sldChg chg="modSp del mod">
        <pc:chgData name="C, Vigneshwaran" userId="361f7be8-1fbb-40bb-9ca9-63070c125a19" providerId="ADAL" clId="{7F7F4F35-4012-480A-A1D4-91F08748023E}" dt="2023-02-15T17:36:35.598" v="3323" actId="47"/>
        <pc:sldMkLst>
          <pc:docMk/>
          <pc:sldMk cId="3900312478" sldId="1510"/>
        </pc:sldMkLst>
        <pc:spChg chg="mod">
          <ac:chgData name="C, Vigneshwaran" userId="361f7be8-1fbb-40bb-9ca9-63070c125a19" providerId="ADAL" clId="{7F7F4F35-4012-480A-A1D4-91F08748023E}" dt="2023-02-15T08:56:25.406" v="89" actId="20577"/>
          <ac:spMkLst>
            <pc:docMk/>
            <pc:sldMk cId="3900312478" sldId="1510"/>
            <ac:spMk id="3" creationId="{B28E0816-D5CE-AA54-3EFD-BE64F071EFB2}"/>
          </ac:spMkLst>
        </pc:spChg>
      </pc:sldChg>
      <pc:sldChg chg="del">
        <pc:chgData name="C, Vigneshwaran" userId="361f7be8-1fbb-40bb-9ca9-63070c125a19" providerId="ADAL" clId="{7F7F4F35-4012-480A-A1D4-91F08748023E}" dt="2023-02-15T17:36:47.459" v="3325" actId="47"/>
        <pc:sldMkLst>
          <pc:docMk/>
          <pc:sldMk cId="3474370288" sldId="1511"/>
        </pc:sldMkLst>
      </pc:sldChg>
      <pc:sldChg chg="modSp del mod">
        <pc:chgData name="C, Vigneshwaran" userId="361f7be8-1fbb-40bb-9ca9-63070c125a19" providerId="ADAL" clId="{7F7F4F35-4012-480A-A1D4-91F08748023E}" dt="2023-02-15T17:36:40.237" v="3324" actId="47"/>
        <pc:sldMkLst>
          <pc:docMk/>
          <pc:sldMk cId="3343189777" sldId="1512"/>
        </pc:sldMkLst>
        <pc:spChg chg="mod">
          <ac:chgData name="C, Vigneshwaran" userId="361f7be8-1fbb-40bb-9ca9-63070c125a19" providerId="ADAL" clId="{7F7F4F35-4012-480A-A1D4-91F08748023E}" dt="2023-02-15T08:56:32.761" v="96" actId="20577"/>
          <ac:spMkLst>
            <pc:docMk/>
            <pc:sldMk cId="3343189777" sldId="1512"/>
            <ac:spMk id="3" creationId="{B28E0816-D5CE-AA54-3EFD-BE64F071EFB2}"/>
          </ac:spMkLst>
        </pc:spChg>
      </pc:sldChg>
      <pc:sldChg chg="del">
        <pc:chgData name="C, Vigneshwaran" userId="361f7be8-1fbb-40bb-9ca9-63070c125a19" providerId="ADAL" clId="{7F7F4F35-4012-480A-A1D4-91F08748023E}" dt="2023-02-15T17:36:51.299" v="3326" actId="47"/>
        <pc:sldMkLst>
          <pc:docMk/>
          <pc:sldMk cId="3526631439" sldId="1513"/>
        </pc:sldMkLst>
      </pc:sldChg>
      <pc:sldChg chg="modSp del mod">
        <pc:chgData name="C, Vigneshwaran" userId="361f7be8-1fbb-40bb-9ca9-63070c125a19" providerId="ADAL" clId="{7F7F4F35-4012-480A-A1D4-91F08748023E}" dt="2023-02-15T17:36:59.025" v="3327" actId="47"/>
        <pc:sldMkLst>
          <pc:docMk/>
          <pc:sldMk cId="3794776092" sldId="1514"/>
        </pc:sldMkLst>
        <pc:spChg chg="mod">
          <ac:chgData name="C, Vigneshwaran" userId="361f7be8-1fbb-40bb-9ca9-63070c125a19" providerId="ADAL" clId="{7F7F4F35-4012-480A-A1D4-91F08748023E}" dt="2023-02-15T08:58:13.904" v="111" actId="20577"/>
          <ac:spMkLst>
            <pc:docMk/>
            <pc:sldMk cId="3794776092" sldId="1514"/>
            <ac:spMk id="3" creationId="{B28E0816-D5CE-AA54-3EFD-BE64F071EFB2}"/>
          </ac:spMkLst>
        </pc:spChg>
      </pc:sldChg>
      <pc:sldChg chg="modSp mod">
        <pc:chgData name="C, Vigneshwaran" userId="361f7be8-1fbb-40bb-9ca9-63070c125a19" providerId="ADAL" clId="{7F7F4F35-4012-480A-A1D4-91F08748023E}" dt="2023-02-15T18:14:56.247" v="3799" actId="20577"/>
        <pc:sldMkLst>
          <pc:docMk/>
          <pc:sldMk cId="1672501253" sldId="1515"/>
        </pc:sldMkLst>
        <pc:spChg chg="mod">
          <ac:chgData name="C, Vigneshwaran" userId="361f7be8-1fbb-40bb-9ca9-63070c125a19" providerId="ADAL" clId="{7F7F4F35-4012-480A-A1D4-91F08748023E}" dt="2023-02-15T18:14:56.247" v="3799" actId="20577"/>
          <ac:spMkLst>
            <pc:docMk/>
            <pc:sldMk cId="1672501253" sldId="1515"/>
            <ac:spMk id="3" creationId="{B28E0816-D5CE-AA54-3EFD-BE64F071EFB2}"/>
          </ac:spMkLst>
        </pc:spChg>
        <pc:spChg chg="mod">
          <ac:chgData name="C, Vigneshwaran" userId="361f7be8-1fbb-40bb-9ca9-63070c125a19" providerId="ADAL" clId="{7F7F4F35-4012-480A-A1D4-91F08748023E}" dt="2023-02-15T17:54:19.087" v="3523" actId="20577"/>
          <ac:spMkLst>
            <pc:docMk/>
            <pc:sldMk cId="1672501253" sldId="1515"/>
            <ac:spMk id="4" creationId="{8DF3AB90-104E-16C3-9BC8-E2F7720EA88F}"/>
          </ac:spMkLst>
        </pc:spChg>
      </pc:sldChg>
      <pc:sldChg chg="modSp mod">
        <pc:chgData name="C, Vigneshwaran" userId="361f7be8-1fbb-40bb-9ca9-63070c125a19" providerId="ADAL" clId="{7F7F4F35-4012-480A-A1D4-91F08748023E}" dt="2023-02-15T18:18:16.650" v="3817" actId="14100"/>
        <pc:sldMkLst>
          <pc:docMk/>
          <pc:sldMk cId="1837894147" sldId="1516"/>
        </pc:sldMkLst>
        <pc:spChg chg="mod">
          <ac:chgData name="C, Vigneshwaran" userId="361f7be8-1fbb-40bb-9ca9-63070c125a19" providerId="ADAL" clId="{7F7F4F35-4012-480A-A1D4-91F08748023E}" dt="2023-02-15T18:18:16.650" v="3817" actId="14100"/>
          <ac:spMkLst>
            <pc:docMk/>
            <pc:sldMk cId="1837894147" sldId="1516"/>
            <ac:spMk id="3" creationId="{B28E0816-D5CE-AA54-3EFD-BE64F071EFB2}"/>
          </ac:spMkLst>
        </pc:spChg>
        <pc:spChg chg="mod">
          <ac:chgData name="C, Vigneshwaran" userId="361f7be8-1fbb-40bb-9ca9-63070c125a19" providerId="ADAL" clId="{7F7F4F35-4012-480A-A1D4-91F08748023E}" dt="2023-02-15T17:54:30.917" v="3526" actId="14100"/>
          <ac:spMkLst>
            <pc:docMk/>
            <pc:sldMk cId="1837894147" sldId="1516"/>
            <ac:spMk id="4" creationId="{72FE2ABD-96E4-94AB-8788-985F5062D2CE}"/>
          </ac:spMkLst>
        </pc:spChg>
      </pc:sldChg>
      <pc:sldChg chg="modSp mod">
        <pc:chgData name="C, Vigneshwaran" userId="361f7be8-1fbb-40bb-9ca9-63070c125a19" providerId="ADAL" clId="{7F7F4F35-4012-480A-A1D4-91F08748023E}" dt="2023-02-15T17:54:45.131" v="3529" actId="20577"/>
        <pc:sldMkLst>
          <pc:docMk/>
          <pc:sldMk cId="3419783904" sldId="1517"/>
        </pc:sldMkLst>
        <pc:spChg chg="mod">
          <ac:chgData name="C, Vigneshwaran" userId="361f7be8-1fbb-40bb-9ca9-63070c125a19" providerId="ADAL" clId="{7F7F4F35-4012-480A-A1D4-91F08748023E}" dt="2023-02-15T17:54:45.131" v="3529" actId="20577"/>
          <ac:spMkLst>
            <pc:docMk/>
            <pc:sldMk cId="3419783904" sldId="1517"/>
            <ac:spMk id="3" creationId="{B28E0816-D5CE-AA54-3EFD-BE64F071EFB2}"/>
          </ac:spMkLst>
        </pc:spChg>
        <pc:spChg chg="mod">
          <ac:chgData name="C, Vigneshwaran" userId="361f7be8-1fbb-40bb-9ca9-63070c125a19" providerId="ADAL" clId="{7F7F4F35-4012-480A-A1D4-91F08748023E}" dt="2023-02-15T17:54:36.167" v="3527" actId="20577"/>
          <ac:spMkLst>
            <pc:docMk/>
            <pc:sldMk cId="3419783904" sldId="1517"/>
            <ac:spMk id="4" creationId="{3C4A8BB6-CC16-23D3-E875-4D927FF8E53D}"/>
          </ac:spMkLst>
        </pc:spChg>
      </pc:sldChg>
      <pc:sldChg chg="modSp mod">
        <pc:chgData name="C, Vigneshwaran" userId="361f7be8-1fbb-40bb-9ca9-63070c125a19" providerId="ADAL" clId="{7F7F4F35-4012-480A-A1D4-91F08748023E}" dt="2023-02-15T18:16:46.450" v="3807" actId="20577"/>
        <pc:sldMkLst>
          <pc:docMk/>
          <pc:sldMk cId="4063145682" sldId="1518"/>
        </pc:sldMkLst>
        <pc:spChg chg="mod">
          <ac:chgData name="C, Vigneshwaran" userId="361f7be8-1fbb-40bb-9ca9-63070c125a19" providerId="ADAL" clId="{7F7F4F35-4012-480A-A1D4-91F08748023E}" dt="2023-02-15T18:16:46.450" v="3807" actId="20577"/>
          <ac:spMkLst>
            <pc:docMk/>
            <pc:sldMk cId="4063145682" sldId="1518"/>
            <ac:spMk id="3" creationId="{B28E0816-D5CE-AA54-3EFD-BE64F071EFB2}"/>
          </ac:spMkLst>
        </pc:spChg>
        <pc:spChg chg="mod">
          <ac:chgData name="C, Vigneshwaran" userId="361f7be8-1fbb-40bb-9ca9-63070c125a19" providerId="ADAL" clId="{7F7F4F35-4012-480A-A1D4-91F08748023E}" dt="2023-02-15T17:52:47.408" v="3508" actId="20577"/>
          <ac:spMkLst>
            <pc:docMk/>
            <pc:sldMk cId="4063145682" sldId="1518"/>
            <ac:spMk id="4" creationId="{8463FE5E-15BF-FC9F-02F2-0E38B278C122}"/>
          </ac:spMkLst>
        </pc:spChg>
      </pc:sldChg>
      <pc:sldChg chg="modSp mod">
        <pc:chgData name="C, Vigneshwaran" userId="361f7be8-1fbb-40bb-9ca9-63070c125a19" providerId="ADAL" clId="{7F7F4F35-4012-480A-A1D4-91F08748023E}" dt="2023-02-15T18:16:52.200" v="3809" actId="20577"/>
        <pc:sldMkLst>
          <pc:docMk/>
          <pc:sldMk cId="3567504694" sldId="1519"/>
        </pc:sldMkLst>
        <pc:spChg chg="mod">
          <ac:chgData name="C, Vigneshwaran" userId="361f7be8-1fbb-40bb-9ca9-63070c125a19" providerId="ADAL" clId="{7F7F4F35-4012-480A-A1D4-91F08748023E}" dt="2023-02-15T18:16:52.200" v="3809" actId="20577"/>
          <ac:spMkLst>
            <pc:docMk/>
            <pc:sldMk cId="3567504694" sldId="1519"/>
            <ac:spMk id="3" creationId="{B28E0816-D5CE-AA54-3EFD-BE64F071EFB2}"/>
          </ac:spMkLst>
        </pc:spChg>
        <pc:spChg chg="mod">
          <ac:chgData name="C, Vigneshwaran" userId="361f7be8-1fbb-40bb-9ca9-63070c125a19" providerId="ADAL" clId="{7F7F4F35-4012-480A-A1D4-91F08748023E}" dt="2023-02-15T17:52:51.381" v="3510" actId="20577"/>
          <ac:spMkLst>
            <pc:docMk/>
            <pc:sldMk cId="3567504694" sldId="1519"/>
            <ac:spMk id="4" creationId="{8463FE5E-15BF-FC9F-02F2-0E38B278C122}"/>
          </ac:spMkLst>
        </pc:spChg>
      </pc:sldChg>
      <pc:sldChg chg="modSp mod">
        <pc:chgData name="C, Vigneshwaran" userId="361f7be8-1fbb-40bb-9ca9-63070c125a19" providerId="ADAL" clId="{7F7F4F35-4012-480A-A1D4-91F08748023E}" dt="2023-02-15T18:18:30.908" v="3818" actId="20577"/>
        <pc:sldMkLst>
          <pc:docMk/>
          <pc:sldMk cId="2192687617" sldId="1521"/>
        </pc:sldMkLst>
        <pc:spChg chg="mod">
          <ac:chgData name="C, Vigneshwaran" userId="361f7be8-1fbb-40bb-9ca9-63070c125a19" providerId="ADAL" clId="{7F7F4F35-4012-480A-A1D4-91F08748023E}" dt="2023-02-15T18:18:30.908" v="3818" actId="20577"/>
          <ac:spMkLst>
            <pc:docMk/>
            <pc:sldMk cId="2192687617" sldId="1521"/>
            <ac:spMk id="3" creationId="{B28E0816-D5CE-AA54-3EFD-BE64F071EFB2}"/>
          </ac:spMkLst>
        </pc:spChg>
      </pc:sldChg>
      <pc:sldChg chg="modSp del mod">
        <pc:chgData name="C, Vigneshwaran" userId="361f7be8-1fbb-40bb-9ca9-63070c125a19" providerId="ADAL" clId="{7F7F4F35-4012-480A-A1D4-91F08748023E}" dt="2023-02-15T17:37:05.678" v="3328" actId="47"/>
        <pc:sldMkLst>
          <pc:docMk/>
          <pc:sldMk cId="401322783" sldId="1522"/>
        </pc:sldMkLst>
        <pc:spChg chg="mod">
          <ac:chgData name="C, Vigneshwaran" userId="361f7be8-1fbb-40bb-9ca9-63070c125a19" providerId="ADAL" clId="{7F7F4F35-4012-480A-A1D4-91F08748023E}" dt="2023-02-15T08:57:12.186" v="107" actId="14100"/>
          <ac:spMkLst>
            <pc:docMk/>
            <pc:sldMk cId="401322783" sldId="1522"/>
            <ac:spMk id="3" creationId="{B28E0816-D5CE-AA54-3EFD-BE64F071EFB2}"/>
          </ac:spMkLst>
        </pc:spChg>
      </pc:sldChg>
      <pc:sldChg chg="modSp mod">
        <pc:chgData name="C, Vigneshwaran" userId="361f7be8-1fbb-40bb-9ca9-63070c125a19" providerId="ADAL" clId="{7F7F4F35-4012-480A-A1D4-91F08748023E}" dt="2023-02-15T18:18:43.054" v="3821" actId="20577"/>
        <pc:sldMkLst>
          <pc:docMk/>
          <pc:sldMk cId="2301701331" sldId="1523"/>
        </pc:sldMkLst>
        <pc:spChg chg="mod">
          <ac:chgData name="C, Vigneshwaran" userId="361f7be8-1fbb-40bb-9ca9-63070c125a19" providerId="ADAL" clId="{7F7F4F35-4012-480A-A1D4-91F08748023E}" dt="2023-02-15T18:18:43.054" v="3821" actId="20577"/>
          <ac:spMkLst>
            <pc:docMk/>
            <pc:sldMk cId="2301701331" sldId="1523"/>
            <ac:spMk id="8" creationId="{653CF29B-786E-4758-B905-F902F40873A8}"/>
          </ac:spMkLst>
        </pc:spChg>
      </pc:sldChg>
      <pc:sldChg chg="addSp delSp modSp add mod">
        <pc:chgData name="C, Vigneshwaran" userId="361f7be8-1fbb-40bb-9ca9-63070c125a19" providerId="ADAL" clId="{7F7F4F35-4012-480A-A1D4-91F08748023E}" dt="2023-02-15T18:01:27.455" v="3538" actId="1076"/>
        <pc:sldMkLst>
          <pc:docMk/>
          <pc:sldMk cId="1631961632" sldId="1524"/>
        </pc:sldMkLst>
        <pc:spChg chg="mod">
          <ac:chgData name="C, Vigneshwaran" userId="361f7be8-1fbb-40bb-9ca9-63070c125a19" providerId="ADAL" clId="{7F7F4F35-4012-480A-A1D4-91F08748023E}" dt="2023-02-15T16:16:27.782" v="482" actId="20577"/>
          <ac:spMkLst>
            <pc:docMk/>
            <pc:sldMk cId="1631961632" sldId="1524"/>
            <ac:spMk id="5" creationId="{4216B4DF-B8B1-40BD-B2C0-D31B23ABFE69}"/>
          </ac:spMkLst>
        </pc:spChg>
        <pc:spChg chg="mod">
          <ac:chgData name="C, Vigneshwaran" userId="361f7be8-1fbb-40bb-9ca9-63070c125a19" providerId="ADAL" clId="{7F7F4F35-4012-480A-A1D4-91F08748023E}" dt="2023-02-15T17:47:27.133" v="3409" actId="21"/>
          <ac:spMkLst>
            <pc:docMk/>
            <pc:sldMk cId="1631961632" sldId="1524"/>
            <ac:spMk id="8" creationId="{653CF29B-786E-4758-B905-F902F40873A8}"/>
          </ac:spMkLst>
        </pc:spChg>
        <pc:picChg chg="add del mod">
          <ac:chgData name="C, Vigneshwaran" userId="361f7be8-1fbb-40bb-9ca9-63070c125a19" providerId="ADAL" clId="{7F7F4F35-4012-480A-A1D4-91F08748023E}" dt="2023-02-15T18:01:23.499" v="3536" actId="478"/>
          <ac:picMkLst>
            <pc:docMk/>
            <pc:sldMk cId="1631961632" sldId="1524"/>
            <ac:picMk id="3" creationId="{98A28E8E-5A44-DB87-6713-30889F365E7C}"/>
          </ac:picMkLst>
        </pc:picChg>
        <pc:picChg chg="add mod">
          <ac:chgData name="C, Vigneshwaran" userId="361f7be8-1fbb-40bb-9ca9-63070c125a19" providerId="ADAL" clId="{7F7F4F35-4012-480A-A1D4-91F08748023E}" dt="2023-02-15T18:01:27.455" v="3538" actId="1076"/>
          <ac:picMkLst>
            <pc:docMk/>
            <pc:sldMk cId="1631961632" sldId="1524"/>
            <ac:picMk id="6" creationId="{F4BD7CF4-A0EC-AEAE-2C42-423269868D51}"/>
          </ac:picMkLst>
        </pc:picChg>
      </pc:sldChg>
      <pc:sldChg chg="modSp add mod">
        <pc:chgData name="C, Vigneshwaran" userId="361f7be8-1fbb-40bb-9ca9-63070c125a19" providerId="ADAL" clId="{7F7F4F35-4012-480A-A1D4-91F08748023E}" dt="2023-02-15T17:47:30.907" v="3410"/>
        <pc:sldMkLst>
          <pc:docMk/>
          <pc:sldMk cId="3577406834" sldId="1525"/>
        </pc:sldMkLst>
        <pc:spChg chg="mod">
          <ac:chgData name="C, Vigneshwaran" userId="361f7be8-1fbb-40bb-9ca9-63070c125a19" providerId="ADAL" clId="{7F7F4F35-4012-480A-A1D4-91F08748023E}" dt="2023-02-15T16:25:18.220" v="940" actId="20577"/>
          <ac:spMkLst>
            <pc:docMk/>
            <pc:sldMk cId="3577406834" sldId="1525"/>
            <ac:spMk id="5" creationId="{4216B4DF-B8B1-40BD-B2C0-D31B23ABFE69}"/>
          </ac:spMkLst>
        </pc:spChg>
        <pc:spChg chg="mod">
          <ac:chgData name="C, Vigneshwaran" userId="361f7be8-1fbb-40bb-9ca9-63070c125a19" providerId="ADAL" clId="{7F7F4F35-4012-480A-A1D4-91F08748023E}" dt="2023-02-15T17:47:30.907" v="3410"/>
          <ac:spMkLst>
            <pc:docMk/>
            <pc:sldMk cId="3577406834" sldId="1525"/>
            <ac:spMk id="8" creationId="{653CF29B-786E-4758-B905-F902F40873A8}"/>
          </ac:spMkLst>
        </pc:spChg>
      </pc:sldChg>
      <pc:sldChg chg="modSp add mod">
        <pc:chgData name="C, Vigneshwaran" userId="361f7be8-1fbb-40bb-9ca9-63070c125a19" providerId="ADAL" clId="{7F7F4F35-4012-480A-A1D4-91F08748023E}" dt="2023-02-15T18:18:56.542" v="3822" actId="20577"/>
        <pc:sldMkLst>
          <pc:docMk/>
          <pc:sldMk cId="3887814448" sldId="1526"/>
        </pc:sldMkLst>
        <pc:spChg chg="mod">
          <ac:chgData name="C, Vigneshwaran" userId="361f7be8-1fbb-40bb-9ca9-63070c125a19" providerId="ADAL" clId="{7F7F4F35-4012-480A-A1D4-91F08748023E}" dt="2023-02-15T18:18:56.542" v="3822" actId="20577"/>
          <ac:spMkLst>
            <pc:docMk/>
            <pc:sldMk cId="3887814448" sldId="1526"/>
            <ac:spMk id="8" creationId="{653CF29B-786E-4758-B905-F902F40873A8}"/>
          </ac:spMkLst>
        </pc:spChg>
      </pc:sldChg>
      <pc:sldChg chg="addSp delSp modSp add mod">
        <pc:chgData name="C, Vigneshwaran" userId="361f7be8-1fbb-40bb-9ca9-63070c125a19" providerId="ADAL" clId="{7F7F4F35-4012-480A-A1D4-91F08748023E}" dt="2023-02-15T17:59:51.105" v="3535" actId="1076"/>
        <pc:sldMkLst>
          <pc:docMk/>
          <pc:sldMk cId="1036052162" sldId="1527"/>
        </pc:sldMkLst>
        <pc:spChg chg="mod">
          <ac:chgData name="C, Vigneshwaran" userId="361f7be8-1fbb-40bb-9ca9-63070c125a19" providerId="ADAL" clId="{7F7F4F35-4012-480A-A1D4-91F08748023E}" dt="2023-02-15T16:40:21.472" v="2160" actId="20577"/>
          <ac:spMkLst>
            <pc:docMk/>
            <pc:sldMk cId="1036052162" sldId="1527"/>
            <ac:spMk id="5" creationId="{4216B4DF-B8B1-40BD-B2C0-D31B23ABFE69}"/>
          </ac:spMkLst>
        </pc:spChg>
        <pc:spChg chg="mod">
          <ac:chgData name="C, Vigneshwaran" userId="361f7be8-1fbb-40bb-9ca9-63070c125a19" providerId="ADAL" clId="{7F7F4F35-4012-480A-A1D4-91F08748023E}" dt="2023-02-15T17:51:17.697" v="3484" actId="21"/>
          <ac:spMkLst>
            <pc:docMk/>
            <pc:sldMk cId="1036052162" sldId="1527"/>
            <ac:spMk id="8" creationId="{653CF29B-786E-4758-B905-F902F40873A8}"/>
          </ac:spMkLst>
        </pc:spChg>
        <pc:picChg chg="add del mod">
          <ac:chgData name="C, Vigneshwaran" userId="361f7be8-1fbb-40bb-9ca9-63070c125a19" providerId="ADAL" clId="{7F7F4F35-4012-480A-A1D4-91F08748023E}" dt="2023-02-15T17:59:46.690" v="3533" actId="478"/>
          <ac:picMkLst>
            <pc:docMk/>
            <pc:sldMk cId="1036052162" sldId="1527"/>
            <ac:picMk id="3" creationId="{ECBBCE33-65A6-2DC8-8760-DE228EA71B05}"/>
          </ac:picMkLst>
        </pc:picChg>
        <pc:picChg chg="add mod">
          <ac:chgData name="C, Vigneshwaran" userId="361f7be8-1fbb-40bb-9ca9-63070c125a19" providerId="ADAL" clId="{7F7F4F35-4012-480A-A1D4-91F08748023E}" dt="2023-02-15T17:59:51.105" v="3535" actId="1076"/>
          <ac:picMkLst>
            <pc:docMk/>
            <pc:sldMk cId="1036052162" sldId="1527"/>
            <ac:picMk id="6" creationId="{389F6800-9F9C-A3FC-1A71-9E17EFBFCBDF}"/>
          </ac:picMkLst>
        </pc:picChg>
      </pc:sldChg>
      <pc:sldChg chg="modSp add mod">
        <pc:chgData name="C, Vigneshwaran" userId="361f7be8-1fbb-40bb-9ca9-63070c125a19" providerId="ADAL" clId="{7F7F4F35-4012-480A-A1D4-91F08748023E}" dt="2023-02-15T17:51:41.764" v="3489" actId="6549"/>
        <pc:sldMkLst>
          <pc:docMk/>
          <pc:sldMk cId="1151501580" sldId="1528"/>
        </pc:sldMkLst>
        <pc:spChg chg="mod">
          <ac:chgData name="C, Vigneshwaran" userId="361f7be8-1fbb-40bb-9ca9-63070c125a19" providerId="ADAL" clId="{7F7F4F35-4012-480A-A1D4-91F08748023E}" dt="2023-02-15T16:58:19.596" v="2576" actId="20577"/>
          <ac:spMkLst>
            <pc:docMk/>
            <pc:sldMk cId="1151501580" sldId="1528"/>
            <ac:spMk id="5" creationId="{4216B4DF-B8B1-40BD-B2C0-D31B23ABFE69}"/>
          </ac:spMkLst>
        </pc:spChg>
        <pc:spChg chg="mod">
          <ac:chgData name="C, Vigneshwaran" userId="361f7be8-1fbb-40bb-9ca9-63070c125a19" providerId="ADAL" clId="{7F7F4F35-4012-480A-A1D4-91F08748023E}" dt="2023-02-15T17:51:41.764" v="3489" actId="6549"/>
          <ac:spMkLst>
            <pc:docMk/>
            <pc:sldMk cId="1151501580" sldId="1528"/>
            <ac:spMk id="8" creationId="{653CF29B-786E-4758-B905-F902F40873A8}"/>
          </ac:spMkLst>
        </pc:spChg>
      </pc:sldChg>
      <pc:sldChg chg="new del">
        <pc:chgData name="C, Vigneshwaran" userId="361f7be8-1fbb-40bb-9ca9-63070c125a19" providerId="ADAL" clId="{7F7F4F35-4012-480A-A1D4-91F08748023E}" dt="2023-02-15T16:48:36.318" v="2214" actId="680"/>
        <pc:sldMkLst>
          <pc:docMk/>
          <pc:sldMk cId="2982624278" sldId="1528"/>
        </pc:sldMkLst>
      </pc:sldChg>
      <pc:sldChg chg="addSp delSp modSp add mod ord">
        <pc:chgData name="C, Vigneshwaran" userId="361f7be8-1fbb-40bb-9ca9-63070c125a19" providerId="ADAL" clId="{7F7F4F35-4012-480A-A1D4-91F08748023E}" dt="2023-02-15T17:57:56.181" v="3532" actId="1076"/>
        <pc:sldMkLst>
          <pc:docMk/>
          <pc:sldMk cId="3466908322" sldId="1529"/>
        </pc:sldMkLst>
        <pc:spChg chg="mod">
          <ac:chgData name="C, Vigneshwaran" userId="361f7be8-1fbb-40bb-9ca9-63070c125a19" providerId="ADAL" clId="{7F7F4F35-4012-480A-A1D4-91F08748023E}" dt="2023-02-15T17:11:37.622" v="2689" actId="20577"/>
          <ac:spMkLst>
            <pc:docMk/>
            <pc:sldMk cId="3466908322" sldId="1529"/>
            <ac:spMk id="5" creationId="{4216B4DF-B8B1-40BD-B2C0-D31B23ABFE69}"/>
          </ac:spMkLst>
        </pc:spChg>
        <pc:spChg chg="mod">
          <ac:chgData name="C, Vigneshwaran" userId="361f7be8-1fbb-40bb-9ca9-63070c125a19" providerId="ADAL" clId="{7F7F4F35-4012-480A-A1D4-91F08748023E}" dt="2023-02-15T17:27:24.783" v="3088"/>
          <ac:spMkLst>
            <pc:docMk/>
            <pc:sldMk cId="3466908322" sldId="1529"/>
            <ac:spMk id="8" creationId="{653CF29B-786E-4758-B905-F902F40873A8}"/>
          </ac:spMkLst>
        </pc:spChg>
        <pc:picChg chg="add del mod">
          <ac:chgData name="C, Vigneshwaran" userId="361f7be8-1fbb-40bb-9ca9-63070c125a19" providerId="ADAL" clId="{7F7F4F35-4012-480A-A1D4-91F08748023E}" dt="2023-02-15T17:57:50.541" v="3530" actId="478"/>
          <ac:picMkLst>
            <pc:docMk/>
            <pc:sldMk cId="3466908322" sldId="1529"/>
            <ac:picMk id="3" creationId="{DBFFFBAD-6B10-69B5-F1FF-7612A0D1AA56}"/>
          </ac:picMkLst>
        </pc:picChg>
        <pc:picChg chg="add mod">
          <ac:chgData name="C, Vigneshwaran" userId="361f7be8-1fbb-40bb-9ca9-63070c125a19" providerId="ADAL" clId="{7F7F4F35-4012-480A-A1D4-91F08748023E}" dt="2023-02-15T17:57:56.181" v="3532" actId="1076"/>
          <ac:picMkLst>
            <pc:docMk/>
            <pc:sldMk cId="3466908322" sldId="1529"/>
            <ac:picMk id="6" creationId="{5B875520-24E7-CE6B-DA08-8371A74C9EF8}"/>
          </ac:picMkLst>
        </pc:picChg>
      </pc:sldChg>
      <pc:sldChg chg="addSp delSp modSp add del mod">
        <pc:chgData name="C, Vigneshwaran" userId="361f7be8-1fbb-40bb-9ca9-63070c125a19" providerId="ADAL" clId="{7F7F4F35-4012-480A-A1D4-91F08748023E}" dt="2023-02-15T17:28:03.852" v="3096" actId="47"/>
        <pc:sldMkLst>
          <pc:docMk/>
          <pc:sldMk cId="2983965295" sldId="1530"/>
        </pc:sldMkLst>
        <pc:spChg chg="add">
          <ac:chgData name="C, Vigneshwaran" userId="361f7be8-1fbb-40bb-9ca9-63070c125a19" providerId="ADAL" clId="{7F7F4F35-4012-480A-A1D4-91F08748023E}" dt="2023-02-15T17:27:56.837" v="3094" actId="22"/>
          <ac:spMkLst>
            <pc:docMk/>
            <pc:sldMk cId="2983965295" sldId="1530"/>
            <ac:spMk id="4" creationId="{665BDB5F-EC63-2DCA-BA4F-7D70A427BD73}"/>
          </ac:spMkLst>
        </pc:spChg>
        <pc:spChg chg="mod">
          <ac:chgData name="C, Vigneshwaran" userId="361f7be8-1fbb-40bb-9ca9-63070c125a19" providerId="ADAL" clId="{7F7F4F35-4012-480A-A1D4-91F08748023E}" dt="2023-02-15T17:27:34.224" v="3090" actId="6549"/>
          <ac:spMkLst>
            <pc:docMk/>
            <pc:sldMk cId="2983965295" sldId="1530"/>
            <ac:spMk id="8" creationId="{653CF29B-786E-4758-B905-F902F40873A8}"/>
          </ac:spMkLst>
        </pc:spChg>
        <pc:picChg chg="del">
          <ac:chgData name="C, Vigneshwaran" userId="361f7be8-1fbb-40bb-9ca9-63070c125a19" providerId="ADAL" clId="{7F7F4F35-4012-480A-A1D4-91F08748023E}" dt="2023-02-15T17:27:36.545" v="3091" actId="478"/>
          <ac:picMkLst>
            <pc:docMk/>
            <pc:sldMk cId="2983965295" sldId="1530"/>
            <ac:picMk id="3" creationId="{DBFFFBAD-6B10-69B5-F1FF-7612A0D1AA56}"/>
          </ac:picMkLst>
        </pc:picChg>
      </pc:sldChg>
      <pc:sldChg chg="add del">
        <pc:chgData name="C, Vigneshwaran" userId="361f7be8-1fbb-40bb-9ca9-63070c125a19" providerId="ADAL" clId="{7F7F4F35-4012-480A-A1D4-91F08748023E}" dt="2023-02-15T17:27:42.918" v="3093"/>
        <pc:sldMkLst>
          <pc:docMk/>
          <pc:sldMk cId="2381570467" sldId="1531"/>
        </pc:sldMkLst>
      </pc:sldChg>
      <pc:sldChg chg="delSp modSp add mod">
        <pc:chgData name="C, Vigneshwaran" userId="361f7be8-1fbb-40bb-9ca9-63070c125a19" providerId="ADAL" clId="{7F7F4F35-4012-480A-A1D4-91F08748023E}" dt="2023-02-15T18:24:55.978" v="3903" actId="20577"/>
        <pc:sldMkLst>
          <pc:docMk/>
          <pc:sldMk cId="3160463131" sldId="1531"/>
        </pc:sldMkLst>
        <pc:spChg chg="mod">
          <ac:chgData name="C, Vigneshwaran" userId="361f7be8-1fbb-40bb-9ca9-63070c125a19" providerId="ADAL" clId="{7F7F4F35-4012-480A-A1D4-91F08748023E}" dt="2023-02-15T17:52:01.948" v="3504" actId="20577"/>
          <ac:spMkLst>
            <pc:docMk/>
            <pc:sldMk cId="3160463131" sldId="1531"/>
            <ac:spMk id="5" creationId="{4216B4DF-B8B1-40BD-B2C0-D31B23ABFE69}"/>
          </ac:spMkLst>
        </pc:spChg>
        <pc:spChg chg="mod">
          <ac:chgData name="C, Vigneshwaran" userId="361f7be8-1fbb-40bb-9ca9-63070c125a19" providerId="ADAL" clId="{7F7F4F35-4012-480A-A1D4-91F08748023E}" dt="2023-02-15T18:24:55.978" v="3903" actId="20577"/>
          <ac:spMkLst>
            <pc:docMk/>
            <pc:sldMk cId="3160463131" sldId="1531"/>
            <ac:spMk id="8" creationId="{653CF29B-786E-4758-B905-F902F40873A8}"/>
          </ac:spMkLst>
        </pc:spChg>
        <pc:picChg chg="del">
          <ac:chgData name="C, Vigneshwaran" userId="361f7be8-1fbb-40bb-9ca9-63070c125a19" providerId="ADAL" clId="{7F7F4F35-4012-480A-A1D4-91F08748023E}" dt="2023-02-15T17:28:08.671" v="3097" actId="478"/>
          <ac:picMkLst>
            <pc:docMk/>
            <pc:sldMk cId="3160463131" sldId="1531"/>
            <ac:picMk id="3" creationId="{DBFFFBAD-6B10-69B5-F1FF-7612A0D1AA56}"/>
          </ac:picMkLst>
        </pc:picChg>
      </pc:sldChg>
      <pc:sldChg chg="modSp add mod">
        <pc:chgData name="C, Vigneshwaran" userId="361f7be8-1fbb-40bb-9ca9-63070c125a19" providerId="ADAL" clId="{7F7F4F35-4012-480A-A1D4-91F08748023E}" dt="2023-02-15T18:12:49.980" v="3693" actId="20577"/>
        <pc:sldMkLst>
          <pc:docMk/>
          <pc:sldMk cId="3355874211" sldId="1532"/>
        </pc:sldMkLst>
        <pc:spChg chg="mod">
          <ac:chgData name="C, Vigneshwaran" userId="361f7be8-1fbb-40bb-9ca9-63070c125a19" providerId="ADAL" clId="{7F7F4F35-4012-480A-A1D4-91F08748023E}" dt="2023-02-15T17:31:52.529" v="3197" actId="20577"/>
          <ac:spMkLst>
            <pc:docMk/>
            <pc:sldMk cId="3355874211" sldId="1532"/>
            <ac:spMk id="2" creationId="{16D93709-1EAE-9BEE-ABE5-B534DC9FDD1D}"/>
          </ac:spMkLst>
        </pc:spChg>
        <pc:spChg chg="mod">
          <ac:chgData name="C, Vigneshwaran" userId="361f7be8-1fbb-40bb-9ca9-63070c125a19" providerId="ADAL" clId="{7F7F4F35-4012-480A-A1D4-91F08748023E}" dt="2023-02-15T18:12:49.980" v="3693" actId="20577"/>
          <ac:spMkLst>
            <pc:docMk/>
            <pc:sldMk cId="3355874211" sldId="1532"/>
            <ac:spMk id="3" creationId="{B28E0816-D5CE-AA54-3EFD-BE64F071EFB2}"/>
          </ac:spMkLst>
        </pc:spChg>
        <pc:spChg chg="mod">
          <ac:chgData name="C, Vigneshwaran" userId="361f7be8-1fbb-40bb-9ca9-63070c125a19" providerId="ADAL" clId="{7F7F4F35-4012-480A-A1D4-91F08748023E}" dt="2023-02-15T17:53:01.368" v="3514" actId="20577"/>
          <ac:spMkLst>
            <pc:docMk/>
            <pc:sldMk cId="3355874211" sldId="1532"/>
            <ac:spMk id="4" creationId="{2BBCFA6C-CB0C-FD6B-45A2-40D8C7113857}"/>
          </ac:spMkLst>
        </pc:spChg>
      </pc:sldChg>
      <pc:sldChg chg="modSp add mod">
        <pc:chgData name="C, Vigneshwaran" userId="361f7be8-1fbb-40bb-9ca9-63070c125a19" providerId="ADAL" clId="{7F7F4F35-4012-480A-A1D4-91F08748023E}" dt="2023-02-15T18:23:21.087" v="3834" actId="6549"/>
        <pc:sldMkLst>
          <pc:docMk/>
          <pc:sldMk cId="1614957043" sldId="1533"/>
        </pc:sldMkLst>
        <pc:spChg chg="mod">
          <ac:chgData name="C, Vigneshwaran" userId="361f7be8-1fbb-40bb-9ca9-63070c125a19" providerId="ADAL" clId="{7F7F4F35-4012-480A-A1D4-91F08748023E}" dt="2023-02-15T18:23:21.087" v="3834" actId="6549"/>
          <ac:spMkLst>
            <pc:docMk/>
            <pc:sldMk cId="1614957043" sldId="1533"/>
            <ac:spMk id="3" creationId="{B28E0816-D5CE-AA54-3EFD-BE64F071EFB2}"/>
          </ac:spMkLst>
        </pc:spChg>
        <pc:spChg chg="mod">
          <ac:chgData name="C, Vigneshwaran" userId="361f7be8-1fbb-40bb-9ca9-63070c125a19" providerId="ADAL" clId="{7F7F4F35-4012-480A-A1D4-91F08748023E}" dt="2023-02-15T17:54:11.673" v="3522" actId="20577"/>
          <ac:spMkLst>
            <pc:docMk/>
            <pc:sldMk cId="1614957043" sldId="1533"/>
            <ac:spMk id="4" creationId="{0C7F576D-DA71-CFBF-B143-8AF513BC20DD}"/>
          </ac:spMkLst>
        </pc:spChg>
      </pc:sldChg>
      <pc:sldChg chg="modSp add mod">
        <pc:chgData name="C, Vigneshwaran" userId="361f7be8-1fbb-40bb-9ca9-63070c125a19" providerId="ADAL" clId="{7F7F4F35-4012-480A-A1D4-91F08748023E}" dt="2023-02-15T17:51:47.524" v="3490" actId="6549"/>
        <pc:sldMkLst>
          <pc:docMk/>
          <pc:sldMk cId="1964769578" sldId="1534"/>
        </pc:sldMkLst>
        <pc:spChg chg="mod">
          <ac:chgData name="C, Vigneshwaran" userId="361f7be8-1fbb-40bb-9ca9-63070c125a19" providerId="ADAL" clId="{7F7F4F35-4012-480A-A1D4-91F08748023E}" dt="2023-02-15T17:51:47.524" v="3490" actId="6549"/>
          <ac:spMkLst>
            <pc:docMk/>
            <pc:sldMk cId="1964769578" sldId="1534"/>
            <ac:spMk id="8" creationId="{653CF29B-786E-4758-B905-F902F40873A8}"/>
          </ac:spMkLst>
        </pc:spChg>
      </pc:sldChg>
      <pc:sldChg chg="add del">
        <pc:chgData name="C, Vigneshwaran" userId="361f7be8-1fbb-40bb-9ca9-63070c125a19" providerId="ADAL" clId="{7F7F4F35-4012-480A-A1D4-91F08748023E}" dt="2023-02-15T17:34:39.235" v="3217" actId="47"/>
        <pc:sldMkLst>
          <pc:docMk/>
          <pc:sldMk cId="4271470114" sldId="1534"/>
        </pc:sldMkLst>
      </pc:sldChg>
      <pc:sldChg chg="modSp add mod">
        <pc:chgData name="C, Vigneshwaran" userId="361f7be8-1fbb-40bb-9ca9-63070c125a19" providerId="ADAL" clId="{7F7F4F35-4012-480A-A1D4-91F08748023E}" dt="2023-02-15T18:16:35.703" v="3805" actId="20577"/>
        <pc:sldMkLst>
          <pc:docMk/>
          <pc:sldMk cId="3923629008" sldId="1535"/>
        </pc:sldMkLst>
        <pc:spChg chg="mod">
          <ac:chgData name="C, Vigneshwaran" userId="361f7be8-1fbb-40bb-9ca9-63070c125a19" providerId="ADAL" clId="{7F7F4F35-4012-480A-A1D4-91F08748023E}" dt="2023-02-15T18:08:14.917" v="3662" actId="20577"/>
          <ac:spMkLst>
            <pc:docMk/>
            <pc:sldMk cId="3923629008" sldId="1535"/>
            <ac:spMk id="2" creationId="{16D93709-1EAE-9BEE-ABE5-B534DC9FDD1D}"/>
          </ac:spMkLst>
        </pc:spChg>
        <pc:spChg chg="mod">
          <ac:chgData name="C, Vigneshwaran" userId="361f7be8-1fbb-40bb-9ca9-63070c125a19" providerId="ADAL" clId="{7F7F4F35-4012-480A-A1D4-91F08748023E}" dt="2023-02-15T18:16:35.703" v="3805" actId="20577"/>
          <ac:spMkLst>
            <pc:docMk/>
            <pc:sldMk cId="3923629008" sldId="1535"/>
            <ac:spMk id="3" creationId="{B28E0816-D5CE-AA54-3EFD-BE64F071EFB2}"/>
          </ac:spMkLst>
        </pc:spChg>
      </pc:sldChg>
    </pc:docChg>
  </pc:docChgLst>
  <pc:docChgLst>
    <pc:chgData name="C, Vigneshwaran" userId="361f7be8-1fbb-40bb-9ca9-63070c125a19" providerId="ADAL" clId="{45F5C15D-6AC9-42F6-927A-629DBE31FB11}"/>
    <pc:docChg chg="undo custSel modSld">
      <pc:chgData name="C, Vigneshwaran" userId="361f7be8-1fbb-40bb-9ca9-63070c125a19" providerId="ADAL" clId="{45F5C15D-6AC9-42F6-927A-629DBE31FB11}" dt="2023-03-13T05:24:41.028" v="8" actId="20577"/>
      <pc:docMkLst>
        <pc:docMk/>
      </pc:docMkLst>
      <pc:sldChg chg="modSp mod">
        <pc:chgData name="C, Vigneshwaran" userId="361f7be8-1fbb-40bb-9ca9-63070c125a19" providerId="ADAL" clId="{45F5C15D-6AC9-42F6-927A-629DBE31FB11}" dt="2023-03-13T05:03:57.043" v="5" actId="20577"/>
        <pc:sldMkLst>
          <pc:docMk/>
          <pc:sldMk cId="836100919" sldId="1496"/>
        </pc:sldMkLst>
        <pc:spChg chg="mod">
          <ac:chgData name="C, Vigneshwaran" userId="361f7be8-1fbb-40bb-9ca9-63070c125a19" providerId="ADAL" clId="{45F5C15D-6AC9-42F6-927A-629DBE31FB11}" dt="2023-03-13T05:03:57.043" v="5" actId="20577"/>
          <ac:spMkLst>
            <pc:docMk/>
            <pc:sldMk cId="836100919" sldId="1496"/>
            <ac:spMk id="4" creationId="{1609F075-7F7D-F8F7-AD43-11CB308B69AD}"/>
          </ac:spMkLst>
        </pc:spChg>
      </pc:sldChg>
      <pc:sldChg chg="modSp mod">
        <pc:chgData name="C, Vigneshwaran" userId="361f7be8-1fbb-40bb-9ca9-63070c125a19" providerId="ADAL" clId="{45F5C15D-6AC9-42F6-927A-629DBE31FB11}" dt="2023-03-13T05:24:41.028" v="8" actId="20577"/>
        <pc:sldMkLst>
          <pc:docMk/>
          <pc:sldMk cId="2996769655" sldId="1536"/>
        </pc:sldMkLst>
        <pc:spChg chg="mod">
          <ac:chgData name="C, Vigneshwaran" userId="361f7be8-1fbb-40bb-9ca9-63070c125a19" providerId="ADAL" clId="{45F5C15D-6AC9-42F6-927A-629DBE31FB11}" dt="2023-03-13T05:24:41.028" v="8" actId="20577"/>
          <ac:spMkLst>
            <pc:docMk/>
            <pc:sldMk cId="2996769655" sldId="1536"/>
            <ac:spMk id="12" creationId="{ECA19281-CC24-9004-DC82-B4A960B94DB9}"/>
          </ac:spMkLst>
        </pc:spChg>
      </pc:sldChg>
    </pc:docChg>
  </pc:docChgLst>
  <pc:docChgLst>
    <pc:chgData name="C, Vigneshwaran" userId="361f7be8-1fbb-40bb-9ca9-63070c125a19" providerId="ADAL" clId="{2FB1B26E-4B91-4377-9619-5A87AE68C76D}"/>
    <pc:docChg chg="undo custSel delSld modSld modShowInfo">
      <pc:chgData name="C, Vigneshwaran" userId="361f7be8-1fbb-40bb-9ca9-63070c125a19" providerId="ADAL" clId="{2FB1B26E-4B91-4377-9619-5A87AE68C76D}" dt="2023-02-23T17:32:27.359" v="320" actId="478"/>
      <pc:docMkLst>
        <pc:docMk/>
      </pc:docMkLst>
      <pc:sldChg chg="delSp modSp mod">
        <pc:chgData name="C, Vigneshwaran" userId="361f7be8-1fbb-40bb-9ca9-63070c125a19" providerId="ADAL" clId="{2FB1B26E-4B91-4377-9619-5A87AE68C76D}" dt="2023-02-23T01:03:37.259" v="8" actId="478"/>
        <pc:sldMkLst>
          <pc:docMk/>
          <pc:sldMk cId="2632562535" sldId="1461"/>
        </pc:sldMkLst>
        <pc:spChg chg="del">
          <ac:chgData name="C, Vigneshwaran" userId="361f7be8-1fbb-40bb-9ca9-63070c125a19" providerId="ADAL" clId="{2FB1B26E-4B91-4377-9619-5A87AE68C76D}" dt="2023-02-23T01:03:37.259" v="8" actId="478"/>
          <ac:spMkLst>
            <pc:docMk/>
            <pc:sldMk cId="2632562535" sldId="1461"/>
            <ac:spMk id="2" creationId="{A2EFE60B-87A0-87AE-131E-08285CEBA49C}"/>
          </ac:spMkLst>
        </pc:spChg>
        <pc:spChg chg="del">
          <ac:chgData name="C, Vigneshwaran" userId="361f7be8-1fbb-40bb-9ca9-63070c125a19" providerId="ADAL" clId="{2FB1B26E-4B91-4377-9619-5A87AE68C76D}" dt="2023-02-23T01:03:17.838" v="4" actId="478"/>
          <ac:spMkLst>
            <pc:docMk/>
            <pc:sldMk cId="2632562535" sldId="1461"/>
            <ac:spMk id="3" creationId="{16B0C2A7-BC23-C259-FF82-E14BECA33A50}"/>
          </ac:spMkLst>
        </pc:spChg>
        <pc:spChg chg="del">
          <ac:chgData name="C, Vigneshwaran" userId="361f7be8-1fbb-40bb-9ca9-63070c125a19" providerId="ADAL" clId="{2FB1B26E-4B91-4377-9619-5A87AE68C76D}" dt="2023-02-23T01:03:17.838" v="4" actId="478"/>
          <ac:spMkLst>
            <pc:docMk/>
            <pc:sldMk cId="2632562535" sldId="1461"/>
            <ac:spMk id="4" creationId="{777A0C6D-C44A-051A-9EA0-81EC8630816E}"/>
          </ac:spMkLst>
        </pc:spChg>
        <pc:spChg chg="del">
          <ac:chgData name="C, Vigneshwaran" userId="361f7be8-1fbb-40bb-9ca9-63070c125a19" providerId="ADAL" clId="{2FB1B26E-4B91-4377-9619-5A87AE68C76D}" dt="2023-02-23T01:03:17.838" v="4" actId="478"/>
          <ac:spMkLst>
            <pc:docMk/>
            <pc:sldMk cId="2632562535" sldId="1461"/>
            <ac:spMk id="6" creationId="{48C2C27D-7710-413E-D5BD-2ED59B43C6E4}"/>
          </ac:spMkLst>
        </pc:spChg>
        <pc:spChg chg="mod">
          <ac:chgData name="C, Vigneshwaran" userId="361f7be8-1fbb-40bb-9ca9-63070c125a19" providerId="ADAL" clId="{2FB1B26E-4B91-4377-9619-5A87AE68C76D}" dt="2023-02-23T01:03:24.263" v="6"/>
          <ac:spMkLst>
            <pc:docMk/>
            <pc:sldMk cId="2632562535" sldId="1461"/>
            <ac:spMk id="8" creationId="{653CF29B-786E-4758-B905-F902F40873A8}"/>
          </ac:spMkLst>
        </pc:spChg>
        <pc:cxnChg chg="del">
          <ac:chgData name="C, Vigneshwaran" userId="361f7be8-1fbb-40bb-9ca9-63070c125a19" providerId="ADAL" clId="{2FB1B26E-4B91-4377-9619-5A87AE68C76D}" dt="2023-02-23T01:03:17.838" v="4" actId="478"/>
          <ac:cxnSpMkLst>
            <pc:docMk/>
            <pc:sldMk cId="2632562535" sldId="1461"/>
            <ac:cxnSpMk id="7" creationId="{691BAFDA-695B-9837-9A02-2B5CC4F353B1}"/>
          </ac:cxnSpMkLst>
        </pc:cxnChg>
        <pc:cxnChg chg="del">
          <ac:chgData name="C, Vigneshwaran" userId="361f7be8-1fbb-40bb-9ca9-63070c125a19" providerId="ADAL" clId="{2FB1B26E-4B91-4377-9619-5A87AE68C76D}" dt="2023-02-23T01:03:17.838" v="4" actId="478"/>
          <ac:cxnSpMkLst>
            <pc:docMk/>
            <pc:sldMk cId="2632562535" sldId="1461"/>
            <ac:cxnSpMk id="9" creationId="{C9A8CF3F-FEE8-247C-E6BD-AE4FD19C3CEC}"/>
          </ac:cxnSpMkLst>
        </pc:cxnChg>
        <pc:cxnChg chg="del">
          <ac:chgData name="C, Vigneshwaran" userId="361f7be8-1fbb-40bb-9ca9-63070c125a19" providerId="ADAL" clId="{2FB1B26E-4B91-4377-9619-5A87AE68C76D}" dt="2023-02-23T01:03:17.838" v="4" actId="478"/>
          <ac:cxnSpMkLst>
            <pc:docMk/>
            <pc:sldMk cId="2632562535" sldId="1461"/>
            <ac:cxnSpMk id="10" creationId="{4C490176-C7FF-0137-1684-09C4AA70C2E0}"/>
          </ac:cxnSpMkLst>
        </pc:cxnChg>
      </pc:sldChg>
      <pc:sldChg chg="modSp mod">
        <pc:chgData name="C, Vigneshwaran" userId="361f7be8-1fbb-40bb-9ca9-63070c125a19" providerId="ADAL" clId="{2FB1B26E-4B91-4377-9619-5A87AE68C76D}" dt="2023-02-23T03:15:12.568" v="169" actId="20577"/>
        <pc:sldMkLst>
          <pc:docMk/>
          <pc:sldMk cId="808085214" sldId="1468"/>
        </pc:sldMkLst>
        <pc:spChg chg="mod">
          <ac:chgData name="C, Vigneshwaran" userId="361f7be8-1fbb-40bb-9ca9-63070c125a19" providerId="ADAL" clId="{2FB1B26E-4B91-4377-9619-5A87AE68C76D}" dt="2023-02-23T03:15:12.568" v="169" actId="20577"/>
          <ac:spMkLst>
            <pc:docMk/>
            <pc:sldMk cId="808085214" sldId="1468"/>
            <ac:spMk id="8" creationId="{653CF29B-786E-4758-B905-F902F40873A8}"/>
          </ac:spMkLst>
        </pc:spChg>
      </pc:sldChg>
      <pc:sldChg chg="modSp mod">
        <pc:chgData name="C, Vigneshwaran" userId="361f7be8-1fbb-40bb-9ca9-63070c125a19" providerId="ADAL" clId="{2FB1B26E-4B91-4377-9619-5A87AE68C76D}" dt="2023-02-23T03:24:46.874" v="182" actId="1036"/>
        <pc:sldMkLst>
          <pc:docMk/>
          <pc:sldMk cId="3309335680" sldId="1470"/>
        </pc:sldMkLst>
        <pc:spChg chg="mod">
          <ac:chgData name="C, Vigneshwaran" userId="361f7be8-1fbb-40bb-9ca9-63070c125a19" providerId="ADAL" clId="{2FB1B26E-4B91-4377-9619-5A87AE68C76D}" dt="2023-02-23T03:24:30.802" v="175" actId="20577"/>
          <ac:spMkLst>
            <pc:docMk/>
            <pc:sldMk cId="3309335680" sldId="1470"/>
            <ac:spMk id="12" creationId="{6FBF7D0C-1AAF-8F06-7E45-2317EC2BFE2B}"/>
          </ac:spMkLst>
        </pc:spChg>
        <pc:spChg chg="mod">
          <ac:chgData name="C, Vigneshwaran" userId="361f7be8-1fbb-40bb-9ca9-63070c125a19" providerId="ADAL" clId="{2FB1B26E-4B91-4377-9619-5A87AE68C76D}" dt="2023-02-23T03:24:36.102" v="176" actId="1076"/>
          <ac:spMkLst>
            <pc:docMk/>
            <pc:sldMk cId="3309335680" sldId="1470"/>
            <ac:spMk id="14" creationId="{D0857D61-B345-D4FF-3021-0D73C1BF2BD9}"/>
          </ac:spMkLst>
        </pc:spChg>
        <pc:spChg chg="mod">
          <ac:chgData name="C, Vigneshwaran" userId="361f7be8-1fbb-40bb-9ca9-63070c125a19" providerId="ADAL" clId="{2FB1B26E-4B91-4377-9619-5A87AE68C76D}" dt="2023-02-23T03:24:46.874" v="182" actId="1036"/>
          <ac:spMkLst>
            <pc:docMk/>
            <pc:sldMk cId="3309335680" sldId="1470"/>
            <ac:spMk id="15" creationId="{3A5027D4-4372-D04D-4F35-C9F6F8F675DC}"/>
          </ac:spMkLst>
        </pc:spChg>
      </pc:sldChg>
      <pc:sldChg chg="modSp mod">
        <pc:chgData name="C, Vigneshwaran" userId="361f7be8-1fbb-40bb-9ca9-63070c125a19" providerId="ADAL" clId="{2FB1B26E-4B91-4377-9619-5A87AE68C76D}" dt="2023-02-23T03:05:53.176" v="160" actId="20577"/>
        <pc:sldMkLst>
          <pc:docMk/>
          <pc:sldMk cId="637734033" sldId="1482"/>
        </pc:sldMkLst>
        <pc:spChg chg="mod">
          <ac:chgData name="C, Vigneshwaran" userId="361f7be8-1fbb-40bb-9ca9-63070c125a19" providerId="ADAL" clId="{2FB1B26E-4B91-4377-9619-5A87AE68C76D}" dt="2023-02-23T03:05:53.176" v="160" actId="20577"/>
          <ac:spMkLst>
            <pc:docMk/>
            <pc:sldMk cId="637734033" sldId="1482"/>
            <ac:spMk id="4" creationId="{C38EDBEC-5C84-4343-BF6B-842B66D20244}"/>
          </ac:spMkLst>
        </pc:spChg>
      </pc:sldChg>
      <pc:sldChg chg="modSp mod">
        <pc:chgData name="C, Vigneshwaran" userId="361f7be8-1fbb-40bb-9ca9-63070c125a19" providerId="ADAL" clId="{2FB1B26E-4B91-4377-9619-5A87AE68C76D}" dt="2023-02-23T03:34:17.689" v="191" actId="6549"/>
        <pc:sldMkLst>
          <pc:docMk/>
          <pc:sldMk cId="1761316535" sldId="1490"/>
        </pc:sldMkLst>
        <pc:spChg chg="mod">
          <ac:chgData name="C, Vigneshwaran" userId="361f7be8-1fbb-40bb-9ca9-63070c125a19" providerId="ADAL" clId="{2FB1B26E-4B91-4377-9619-5A87AE68C76D}" dt="2023-02-23T03:34:17.689" v="191" actId="6549"/>
          <ac:spMkLst>
            <pc:docMk/>
            <pc:sldMk cId="1761316535" sldId="1490"/>
            <ac:spMk id="3" creationId="{B28E0816-D5CE-AA54-3EFD-BE64F071EFB2}"/>
          </ac:spMkLst>
        </pc:spChg>
      </pc:sldChg>
      <pc:sldChg chg="delSp mod">
        <pc:chgData name="C, Vigneshwaran" userId="361f7be8-1fbb-40bb-9ca9-63070c125a19" providerId="ADAL" clId="{2FB1B26E-4B91-4377-9619-5A87AE68C76D}" dt="2023-02-23T17:32:27.359" v="320" actId="478"/>
        <pc:sldMkLst>
          <pc:docMk/>
          <pc:sldMk cId="3299126723" sldId="1499"/>
        </pc:sldMkLst>
        <pc:spChg chg="del">
          <ac:chgData name="C, Vigneshwaran" userId="361f7be8-1fbb-40bb-9ca9-63070c125a19" providerId="ADAL" clId="{2FB1B26E-4B91-4377-9619-5A87AE68C76D}" dt="2023-02-23T17:32:27.359" v="320" actId="478"/>
          <ac:spMkLst>
            <pc:docMk/>
            <pc:sldMk cId="3299126723" sldId="1499"/>
            <ac:spMk id="15" creationId="{6345CE74-67D3-581F-DC17-1BA58F90A100}"/>
          </ac:spMkLst>
        </pc:spChg>
        <pc:spChg chg="del">
          <ac:chgData name="C, Vigneshwaran" userId="361f7be8-1fbb-40bb-9ca9-63070c125a19" providerId="ADAL" clId="{2FB1B26E-4B91-4377-9619-5A87AE68C76D}" dt="2023-02-23T17:32:25.647" v="319" actId="478"/>
          <ac:spMkLst>
            <pc:docMk/>
            <pc:sldMk cId="3299126723" sldId="1499"/>
            <ac:spMk id="16" creationId="{A7822E0B-D466-937D-B229-4120C1E6FEB2}"/>
          </ac:spMkLst>
        </pc:spChg>
      </pc:sldChg>
      <pc:sldChg chg="modSp mod">
        <pc:chgData name="C, Vigneshwaran" userId="361f7be8-1fbb-40bb-9ca9-63070c125a19" providerId="ADAL" clId="{2FB1B26E-4B91-4377-9619-5A87AE68C76D}" dt="2023-02-23T03:25:58.800" v="187" actId="1038"/>
        <pc:sldMkLst>
          <pc:docMk/>
          <pc:sldMk cId="748986837" sldId="1501"/>
        </pc:sldMkLst>
        <pc:spChg chg="mod">
          <ac:chgData name="C, Vigneshwaran" userId="361f7be8-1fbb-40bb-9ca9-63070c125a19" providerId="ADAL" clId="{2FB1B26E-4B91-4377-9619-5A87AE68C76D}" dt="2023-02-23T03:25:58.800" v="187" actId="1038"/>
          <ac:spMkLst>
            <pc:docMk/>
            <pc:sldMk cId="748986837" sldId="1501"/>
            <ac:spMk id="15" creationId="{2D0827CF-EC4B-F0DD-2BBD-F8430C231476}"/>
          </ac:spMkLst>
        </pc:spChg>
      </pc:sldChg>
      <pc:sldChg chg="modSp mod">
        <pc:chgData name="C, Vigneshwaran" userId="361f7be8-1fbb-40bb-9ca9-63070c125a19" providerId="ADAL" clId="{2FB1B26E-4B91-4377-9619-5A87AE68C76D}" dt="2023-02-23T03:27:02.393" v="188" actId="6549"/>
        <pc:sldMkLst>
          <pc:docMk/>
          <pc:sldMk cId="950488650" sldId="1502"/>
        </pc:sldMkLst>
        <pc:spChg chg="mod">
          <ac:chgData name="C, Vigneshwaran" userId="361f7be8-1fbb-40bb-9ca9-63070c125a19" providerId="ADAL" clId="{2FB1B26E-4B91-4377-9619-5A87AE68C76D}" dt="2023-02-23T03:27:02.393" v="188" actId="6549"/>
          <ac:spMkLst>
            <pc:docMk/>
            <pc:sldMk cId="950488650" sldId="1502"/>
            <ac:spMk id="8" creationId="{653CF29B-786E-4758-B905-F902F40873A8}"/>
          </ac:spMkLst>
        </pc:spChg>
      </pc:sldChg>
      <pc:sldChg chg="modSp mod">
        <pc:chgData name="C, Vigneshwaran" userId="361f7be8-1fbb-40bb-9ca9-63070c125a19" providerId="ADAL" clId="{2FB1B26E-4B91-4377-9619-5A87AE68C76D}" dt="2023-02-23T03:36:57.928" v="293" actId="20577"/>
        <pc:sldMkLst>
          <pc:docMk/>
          <pc:sldMk cId="4063145682" sldId="1518"/>
        </pc:sldMkLst>
        <pc:spChg chg="mod">
          <ac:chgData name="C, Vigneshwaran" userId="361f7be8-1fbb-40bb-9ca9-63070c125a19" providerId="ADAL" clId="{2FB1B26E-4B91-4377-9619-5A87AE68C76D}" dt="2023-02-23T03:36:57.928" v="293" actId="20577"/>
          <ac:spMkLst>
            <pc:docMk/>
            <pc:sldMk cId="4063145682" sldId="1518"/>
            <ac:spMk id="3" creationId="{B28E0816-D5CE-AA54-3EFD-BE64F071EFB2}"/>
          </ac:spMkLst>
        </pc:spChg>
      </pc:sldChg>
      <pc:sldChg chg="modSp del mod">
        <pc:chgData name="C, Vigneshwaran" userId="361f7be8-1fbb-40bb-9ca9-63070c125a19" providerId="ADAL" clId="{2FB1B26E-4B91-4377-9619-5A87AE68C76D}" dt="2023-02-23T01:03:33.327" v="7" actId="2696"/>
        <pc:sldMkLst>
          <pc:docMk/>
          <pc:sldMk cId="2301701331" sldId="1523"/>
        </pc:sldMkLst>
        <pc:spChg chg="mod">
          <ac:chgData name="C, Vigneshwaran" userId="361f7be8-1fbb-40bb-9ca9-63070c125a19" providerId="ADAL" clId="{2FB1B26E-4B91-4377-9619-5A87AE68C76D}" dt="2023-02-23T01:02:49.469" v="0" actId="6549"/>
          <ac:spMkLst>
            <pc:docMk/>
            <pc:sldMk cId="2301701331" sldId="1523"/>
            <ac:spMk id="8" creationId="{653CF29B-786E-4758-B905-F902F40873A8}"/>
          </ac:spMkLst>
        </pc:spChg>
      </pc:sldChg>
      <pc:sldChg chg="modSp mod">
        <pc:chgData name="C, Vigneshwaran" userId="361f7be8-1fbb-40bb-9ca9-63070c125a19" providerId="ADAL" clId="{2FB1B26E-4B91-4377-9619-5A87AE68C76D}" dt="2023-02-23T03:39:12.791" v="318" actId="20577"/>
        <pc:sldMkLst>
          <pc:docMk/>
          <pc:sldMk cId="1340285369" sldId="1551"/>
        </pc:sldMkLst>
        <pc:spChg chg="mod">
          <ac:chgData name="C, Vigneshwaran" userId="361f7be8-1fbb-40bb-9ca9-63070c125a19" providerId="ADAL" clId="{2FB1B26E-4B91-4377-9619-5A87AE68C76D}" dt="2023-02-23T03:39:12.791" v="318" actId="20577"/>
          <ac:spMkLst>
            <pc:docMk/>
            <pc:sldMk cId="1340285369" sldId="1551"/>
            <ac:spMk id="5" creationId="{91EB3624-1077-F8B4-37D9-BD9CACE0FFF3}"/>
          </ac:spMkLst>
        </pc:spChg>
      </pc:sldChg>
    </pc:docChg>
  </pc:docChgLst>
  <pc:docChgLst>
    <pc:chgData name="C, Vigneshwaran" userId="361f7be8-1fbb-40bb-9ca9-63070c125a19" providerId="ADAL" clId="{EFA7EF45-6EB7-4D1F-9C16-0BDCB88977B7}"/>
    <pc:docChg chg="undo custSel addSld delSld modSld">
      <pc:chgData name="C, Vigneshwaran" userId="361f7be8-1fbb-40bb-9ca9-63070c125a19" providerId="ADAL" clId="{EFA7EF45-6EB7-4D1F-9C16-0BDCB88977B7}" dt="2023-02-22T05:29:22.385" v="688" actId="20577"/>
      <pc:docMkLst>
        <pc:docMk/>
      </pc:docMkLst>
      <pc:sldChg chg="delSp mod">
        <pc:chgData name="C, Vigneshwaran" userId="361f7be8-1fbb-40bb-9ca9-63070c125a19" providerId="ADAL" clId="{EFA7EF45-6EB7-4D1F-9C16-0BDCB88977B7}" dt="2023-02-22T05:25:21.583" v="652" actId="478"/>
        <pc:sldMkLst>
          <pc:docMk/>
          <pc:sldMk cId="1824970301" sldId="1466"/>
        </pc:sldMkLst>
        <pc:spChg chg="del">
          <ac:chgData name="C, Vigneshwaran" userId="361f7be8-1fbb-40bb-9ca9-63070c125a19" providerId="ADAL" clId="{EFA7EF45-6EB7-4D1F-9C16-0BDCB88977B7}" dt="2023-02-22T05:25:21.583" v="652" actId="478"/>
          <ac:spMkLst>
            <pc:docMk/>
            <pc:sldMk cId="1824970301" sldId="1466"/>
            <ac:spMk id="2" creationId="{BA3EC61C-F35F-CFB0-8006-F39C4870C0C3}"/>
          </ac:spMkLst>
        </pc:spChg>
      </pc:sldChg>
      <pc:sldChg chg="addSp delSp modSp mod">
        <pc:chgData name="C, Vigneshwaran" userId="361f7be8-1fbb-40bb-9ca9-63070c125a19" providerId="ADAL" clId="{EFA7EF45-6EB7-4D1F-9C16-0BDCB88977B7}" dt="2023-02-22T03:20:38.503" v="104"/>
        <pc:sldMkLst>
          <pc:docMk/>
          <pc:sldMk cId="3309335680" sldId="1470"/>
        </pc:sldMkLst>
        <pc:spChg chg="del">
          <ac:chgData name="C, Vigneshwaran" userId="361f7be8-1fbb-40bb-9ca9-63070c125a19" providerId="ADAL" clId="{EFA7EF45-6EB7-4D1F-9C16-0BDCB88977B7}" dt="2023-02-22T03:20:22.701" v="101" actId="478"/>
          <ac:spMkLst>
            <pc:docMk/>
            <pc:sldMk cId="3309335680" sldId="1470"/>
            <ac:spMk id="2" creationId="{1942ABBB-D8DC-36C7-6D8F-9ADCF78CA426}"/>
          </ac:spMkLst>
        </pc:spChg>
        <pc:spChg chg="del">
          <ac:chgData name="C, Vigneshwaran" userId="361f7be8-1fbb-40bb-9ca9-63070c125a19" providerId="ADAL" clId="{EFA7EF45-6EB7-4D1F-9C16-0BDCB88977B7}" dt="2023-02-22T03:20:22.701" v="101" actId="478"/>
          <ac:spMkLst>
            <pc:docMk/>
            <pc:sldMk cId="3309335680" sldId="1470"/>
            <ac:spMk id="4" creationId="{1D328C62-5368-946F-58F6-D251FC66A551}"/>
          </ac:spMkLst>
        </pc:spChg>
        <pc:spChg chg="del">
          <ac:chgData name="C, Vigneshwaran" userId="361f7be8-1fbb-40bb-9ca9-63070c125a19" providerId="ADAL" clId="{EFA7EF45-6EB7-4D1F-9C16-0BDCB88977B7}" dt="2023-02-22T03:20:22.701" v="101" actId="478"/>
          <ac:spMkLst>
            <pc:docMk/>
            <pc:sldMk cId="3309335680" sldId="1470"/>
            <ac:spMk id="5" creationId="{4216B4DF-B8B1-40BD-B2C0-D31B23ABFE69}"/>
          </ac:spMkLst>
        </pc:spChg>
        <pc:spChg chg="del">
          <ac:chgData name="C, Vigneshwaran" userId="361f7be8-1fbb-40bb-9ca9-63070c125a19" providerId="ADAL" clId="{EFA7EF45-6EB7-4D1F-9C16-0BDCB88977B7}" dt="2023-02-22T03:20:22.701" v="101" actId="478"/>
          <ac:spMkLst>
            <pc:docMk/>
            <pc:sldMk cId="3309335680" sldId="1470"/>
            <ac:spMk id="6" creationId="{C298E34A-FB67-AED8-B57E-C81EB55B0B57}"/>
          </ac:spMkLst>
        </pc:spChg>
        <pc:spChg chg="add del mod">
          <ac:chgData name="C, Vigneshwaran" userId="361f7be8-1fbb-40bb-9ca9-63070c125a19" providerId="ADAL" clId="{EFA7EF45-6EB7-4D1F-9C16-0BDCB88977B7}" dt="2023-02-22T03:20:25.209" v="102" actId="478"/>
          <ac:spMkLst>
            <pc:docMk/>
            <pc:sldMk cId="3309335680" sldId="1470"/>
            <ac:spMk id="7" creationId="{67687C2C-8C01-DC5E-B38D-0E2E2A0EAE7D}"/>
          </ac:spMkLst>
        </pc:spChg>
        <pc:spChg chg="del">
          <ac:chgData name="C, Vigneshwaran" userId="361f7be8-1fbb-40bb-9ca9-63070c125a19" providerId="ADAL" clId="{EFA7EF45-6EB7-4D1F-9C16-0BDCB88977B7}" dt="2023-02-22T03:20:22.701" v="101" actId="478"/>
          <ac:spMkLst>
            <pc:docMk/>
            <pc:sldMk cId="3309335680" sldId="1470"/>
            <ac:spMk id="8" creationId="{653CF29B-786E-4758-B905-F902F40873A8}"/>
          </ac:spMkLst>
        </pc:spChg>
        <pc:spChg chg="add del mod">
          <ac:chgData name="C, Vigneshwaran" userId="361f7be8-1fbb-40bb-9ca9-63070c125a19" providerId="ADAL" clId="{EFA7EF45-6EB7-4D1F-9C16-0BDCB88977B7}" dt="2023-02-22T03:20:28.259" v="103" actId="478"/>
          <ac:spMkLst>
            <pc:docMk/>
            <pc:sldMk cId="3309335680" sldId="1470"/>
            <ac:spMk id="10" creationId="{E9092918-3E49-1FD5-8A63-FF776D2F237C}"/>
          </ac:spMkLst>
        </pc:spChg>
        <pc:spChg chg="add mod">
          <ac:chgData name="C, Vigneshwaran" userId="361f7be8-1fbb-40bb-9ca9-63070c125a19" providerId="ADAL" clId="{EFA7EF45-6EB7-4D1F-9C16-0BDCB88977B7}" dt="2023-02-22T03:20:38.503" v="104"/>
          <ac:spMkLst>
            <pc:docMk/>
            <pc:sldMk cId="3309335680" sldId="1470"/>
            <ac:spMk id="11" creationId="{D35AB16D-C64D-C59C-7A2D-7CFC61EECF45}"/>
          </ac:spMkLst>
        </pc:spChg>
        <pc:spChg chg="add mod">
          <ac:chgData name="C, Vigneshwaran" userId="361f7be8-1fbb-40bb-9ca9-63070c125a19" providerId="ADAL" clId="{EFA7EF45-6EB7-4D1F-9C16-0BDCB88977B7}" dt="2023-02-22T03:20:38.503" v="104"/>
          <ac:spMkLst>
            <pc:docMk/>
            <pc:sldMk cId="3309335680" sldId="1470"/>
            <ac:spMk id="12" creationId="{6FBF7D0C-1AAF-8F06-7E45-2317EC2BFE2B}"/>
          </ac:spMkLst>
        </pc:spChg>
        <pc:spChg chg="add mod">
          <ac:chgData name="C, Vigneshwaran" userId="361f7be8-1fbb-40bb-9ca9-63070c125a19" providerId="ADAL" clId="{EFA7EF45-6EB7-4D1F-9C16-0BDCB88977B7}" dt="2023-02-22T03:20:38.503" v="104"/>
          <ac:spMkLst>
            <pc:docMk/>
            <pc:sldMk cId="3309335680" sldId="1470"/>
            <ac:spMk id="13" creationId="{4135BB62-D839-9161-D50A-9F3799BAF99F}"/>
          </ac:spMkLst>
        </pc:spChg>
        <pc:spChg chg="add mod">
          <ac:chgData name="C, Vigneshwaran" userId="361f7be8-1fbb-40bb-9ca9-63070c125a19" providerId="ADAL" clId="{EFA7EF45-6EB7-4D1F-9C16-0BDCB88977B7}" dt="2023-02-22T03:20:38.503" v="104"/>
          <ac:spMkLst>
            <pc:docMk/>
            <pc:sldMk cId="3309335680" sldId="1470"/>
            <ac:spMk id="14" creationId="{D0857D61-B345-D4FF-3021-0D73C1BF2BD9}"/>
          </ac:spMkLst>
        </pc:spChg>
        <pc:spChg chg="add mod">
          <ac:chgData name="C, Vigneshwaran" userId="361f7be8-1fbb-40bb-9ca9-63070c125a19" providerId="ADAL" clId="{EFA7EF45-6EB7-4D1F-9C16-0BDCB88977B7}" dt="2023-02-22T03:20:38.503" v="104"/>
          <ac:spMkLst>
            <pc:docMk/>
            <pc:sldMk cId="3309335680" sldId="1470"/>
            <ac:spMk id="15" creationId="{3A5027D4-4372-D04D-4F35-C9F6F8F675DC}"/>
          </ac:spMkLst>
        </pc:spChg>
      </pc:sldChg>
      <pc:sldChg chg="addSp delSp modSp add del mod delAnim modAnim">
        <pc:chgData name="C, Vigneshwaran" userId="361f7be8-1fbb-40bb-9ca9-63070c125a19" providerId="ADAL" clId="{EFA7EF45-6EB7-4D1F-9C16-0BDCB88977B7}" dt="2023-02-22T04:05:35.048" v="651"/>
        <pc:sldMkLst>
          <pc:docMk/>
          <pc:sldMk cId="700385411" sldId="1486"/>
        </pc:sldMkLst>
        <pc:spChg chg="add mod">
          <ac:chgData name="C, Vigneshwaran" userId="361f7be8-1fbb-40bb-9ca9-63070c125a19" providerId="ADAL" clId="{EFA7EF45-6EB7-4D1F-9C16-0BDCB88977B7}" dt="2023-02-22T04:05:35.048" v="651"/>
          <ac:spMkLst>
            <pc:docMk/>
            <pc:sldMk cId="700385411" sldId="1486"/>
            <ac:spMk id="2" creationId="{DB6C4418-07A3-58B2-A298-4E50075CF7C2}"/>
          </ac:spMkLst>
        </pc:spChg>
        <pc:spChg chg="add mod">
          <ac:chgData name="C, Vigneshwaran" userId="361f7be8-1fbb-40bb-9ca9-63070c125a19" providerId="ADAL" clId="{EFA7EF45-6EB7-4D1F-9C16-0BDCB88977B7}" dt="2023-02-22T04:05:35.048" v="651"/>
          <ac:spMkLst>
            <pc:docMk/>
            <pc:sldMk cId="700385411" sldId="1486"/>
            <ac:spMk id="3" creationId="{470FDD2C-A93D-3F7D-C1F9-688590933D0F}"/>
          </ac:spMkLst>
        </pc:spChg>
        <pc:spChg chg="del mod">
          <ac:chgData name="C, Vigneshwaran" userId="361f7be8-1fbb-40bb-9ca9-63070c125a19" providerId="ADAL" clId="{EFA7EF45-6EB7-4D1F-9C16-0BDCB88977B7}" dt="2023-02-22T04:05:31.804" v="650" actId="478"/>
          <ac:spMkLst>
            <pc:docMk/>
            <pc:sldMk cId="700385411" sldId="1486"/>
            <ac:spMk id="4" creationId="{253AE61A-E8CD-422A-8C59-B1284FF90B90}"/>
          </ac:spMkLst>
        </pc:spChg>
        <pc:spChg chg="del">
          <ac:chgData name="C, Vigneshwaran" userId="361f7be8-1fbb-40bb-9ca9-63070c125a19" providerId="ADAL" clId="{EFA7EF45-6EB7-4D1F-9C16-0BDCB88977B7}" dt="2023-02-22T04:05:31.804" v="650" actId="478"/>
          <ac:spMkLst>
            <pc:docMk/>
            <pc:sldMk cId="700385411" sldId="1486"/>
            <ac:spMk id="5" creationId="{EB3C7E4C-B190-4021-8BFC-FABD44F78E7C}"/>
          </ac:spMkLst>
        </pc:spChg>
        <pc:spChg chg="add mod">
          <ac:chgData name="C, Vigneshwaran" userId="361f7be8-1fbb-40bb-9ca9-63070c125a19" providerId="ADAL" clId="{EFA7EF45-6EB7-4D1F-9C16-0BDCB88977B7}" dt="2023-02-22T04:05:35.048" v="651"/>
          <ac:spMkLst>
            <pc:docMk/>
            <pc:sldMk cId="700385411" sldId="1486"/>
            <ac:spMk id="6" creationId="{3933711E-5FCC-F429-3FE3-C0B9E111B51D}"/>
          </ac:spMkLst>
        </pc:spChg>
        <pc:spChg chg="del">
          <ac:chgData name="C, Vigneshwaran" userId="361f7be8-1fbb-40bb-9ca9-63070c125a19" providerId="ADAL" clId="{EFA7EF45-6EB7-4D1F-9C16-0BDCB88977B7}" dt="2023-02-22T04:05:31.804" v="650" actId="478"/>
          <ac:spMkLst>
            <pc:docMk/>
            <pc:sldMk cId="700385411" sldId="1486"/>
            <ac:spMk id="7" creationId="{A490B7C9-72AE-499B-9506-80D106F41CD6}"/>
          </ac:spMkLst>
        </pc:spChg>
      </pc:sldChg>
      <pc:sldChg chg="modSp mod">
        <pc:chgData name="C, Vigneshwaran" userId="361f7be8-1fbb-40bb-9ca9-63070c125a19" providerId="ADAL" clId="{EFA7EF45-6EB7-4D1F-9C16-0BDCB88977B7}" dt="2023-02-22T02:53:38.982" v="1" actId="20577"/>
        <pc:sldMkLst>
          <pc:docMk/>
          <pc:sldMk cId="1861229559" sldId="1487"/>
        </pc:sldMkLst>
        <pc:spChg chg="mod">
          <ac:chgData name="C, Vigneshwaran" userId="361f7be8-1fbb-40bb-9ca9-63070c125a19" providerId="ADAL" clId="{EFA7EF45-6EB7-4D1F-9C16-0BDCB88977B7}" dt="2023-02-22T02:53:38.982" v="1" actId="20577"/>
          <ac:spMkLst>
            <pc:docMk/>
            <pc:sldMk cId="1861229559" sldId="1487"/>
            <ac:spMk id="8" creationId="{653CF29B-786E-4758-B905-F902F40873A8}"/>
          </ac:spMkLst>
        </pc:spChg>
      </pc:sldChg>
      <pc:sldChg chg="modSp mod">
        <pc:chgData name="C, Vigneshwaran" userId="361f7be8-1fbb-40bb-9ca9-63070c125a19" providerId="ADAL" clId="{EFA7EF45-6EB7-4D1F-9C16-0BDCB88977B7}" dt="2023-02-22T03:37:05.580" v="199" actId="6549"/>
        <pc:sldMkLst>
          <pc:docMk/>
          <pc:sldMk cId="1761316535" sldId="1490"/>
        </pc:sldMkLst>
        <pc:spChg chg="mod">
          <ac:chgData name="C, Vigneshwaran" userId="361f7be8-1fbb-40bb-9ca9-63070c125a19" providerId="ADAL" clId="{EFA7EF45-6EB7-4D1F-9C16-0BDCB88977B7}" dt="2023-02-22T03:37:05.580" v="199" actId="6549"/>
          <ac:spMkLst>
            <pc:docMk/>
            <pc:sldMk cId="1761316535" sldId="1490"/>
            <ac:spMk id="3" creationId="{B28E0816-D5CE-AA54-3EFD-BE64F071EFB2}"/>
          </ac:spMkLst>
        </pc:spChg>
      </pc:sldChg>
      <pc:sldChg chg="addSp delSp modSp mod">
        <pc:chgData name="C, Vigneshwaran" userId="361f7be8-1fbb-40bb-9ca9-63070c125a19" providerId="ADAL" clId="{EFA7EF45-6EB7-4D1F-9C16-0BDCB88977B7}" dt="2023-02-22T02:55:14.769" v="6" actId="478"/>
        <pc:sldMkLst>
          <pc:docMk/>
          <pc:sldMk cId="3417097170" sldId="1495"/>
        </pc:sldMkLst>
        <pc:spChg chg="del">
          <ac:chgData name="C, Vigneshwaran" userId="361f7be8-1fbb-40bb-9ca9-63070c125a19" providerId="ADAL" clId="{EFA7EF45-6EB7-4D1F-9C16-0BDCB88977B7}" dt="2023-02-22T02:54:55.365" v="2" actId="478"/>
          <ac:spMkLst>
            <pc:docMk/>
            <pc:sldMk cId="3417097170" sldId="1495"/>
            <ac:spMk id="3" creationId="{0D32CA60-DC7F-23D0-7DA5-09403F75F386}"/>
          </ac:spMkLst>
        </pc:spChg>
        <pc:spChg chg="add del mod">
          <ac:chgData name="C, Vigneshwaran" userId="361f7be8-1fbb-40bb-9ca9-63070c125a19" providerId="ADAL" clId="{EFA7EF45-6EB7-4D1F-9C16-0BDCB88977B7}" dt="2023-02-22T02:55:05.798" v="4" actId="478"/>
          <ac:spMkLst>
            <pc:docMk/>
            <pc:sldMk cId="3417097170" sldId="1495"/>
            <ac:spMk id="4" creationId="{1950CB57-DAE8-A48E-6D4B-7671EB97514A}"/>
          </ac:spMkLst>
        </pc:spChg>
        <pc:spChg chg="del">
          <ac:chgData name="C, Vigneshwaran" userId="361f7be8-1fbb-40bb-9ca9-63070c125a19" providerId="ADAL" clId="{EFA7EF45-6EB7-4D1F-9C16-0BDCB88977B7}" dt="2023-02-22T02:54:55.365" v="2" actId="478"/>
          <ac:spMkLst>
            <pc:docMk/>
            <pc:sldMk cId="3417097170" sldId="1495"/>
            <ac:spMk id="5" creationId="{4216B4DF-B8B1-40BD-B2C0-D31B23ABFE69}"/>
          </ac:spMkLst>
        </pc:spChg>
        <pc:spChg chg="del">
          <ac:chgData name="C, Vigneshwaran" userId="361f7be8-1fbb-40bb-9ca9-63070c125a19" providerId="ADAL" clId="{EFA7EF45-6EB7-4D1F-9C16-0BDCB88977B7}" dt="2023-02-22T02:54:55.365" v="2" actId="478"/>
          <ac:spMkLst>
            <pc:docMk/>
            <pc:sldMk cId="3417097170" sldId="1495"/>
            <ac:spMk id="7" creationId="{110FB44D-95BA-ECFB-8791-791B0484ED1A}"/>
          </ac:spMkLst>
        </pc:spChg>
        <pc:spChg chg="del">
          <ac:chgData name="C, Vigneshwaran" userId="361f7be8-1fbb-40bb-9ca9-63070c125a19" providerId="ADAL" clId="{EFA7EF45-6EB7-4D1F-9C16-0BDCB88977B7}" dt="2023-02-22T02:54:55.365" v="2" actId="478"/>
          <ac:spMkLst>
            <pc:docMk/>
            <pc:sldMk cId="3417097170" sldId="1495"/>
            <ac:spMk id="8" creationId="{BAA05F79-8DE4-EBE6-9A3B-454AF206E489}"/>
          </ac:spMkLst>
        </pc:spChg>
        <pc:spChg chg="add del mod">
          <ac:chgData name="C, Vigneshwaran" userId="361f7be8-1fbb-40bb-9ca9-63070c125a19" providerId="ADAL" clId="{EFA7EF45-6EB7-4D1F-9C16-0BDCB88977B7}" dt="2023-02-22T02:55:14.769" v="6" actId="478"/>
          <ac:spMkLst>
            <pc:docMk/>
            <pc:sldMk cId="3417097170" sldId="1495"/>
            <ac:spMk id="10" creationId="{107C2B22-D12F-05F6-30B1-65BE072A5894}"/>
          </ac:spMkLst>
        </pc:spChg>
        <pc:spChg chg="add mod">
          <ac:chgData name="C, Vigneshwaran" userId="361f7be8-1fbb-40bb-9ca9-63070c125a19" providerId="ADAL" clId="{EFA7EF45-6EB7-4D1F-9C16-0BDCB88977B7}" dt="2023-02-22T02:55:06.507" v="5"/>
          <ac:spMkLst>
            <pc:docMk/>
            <pc:sldMk cId="3417097170" sldId="1495"/>
            <ac:spMk id="11" creationId="{DF5189BA-B47D-7B89-FAD3-AB3CC0D53152}"/>
          </ac:spMkLst>
        </pc:spChg>
        <pc:spChg chg="add mod">
          <ac:chgData name="C, Vigneshwaran" userId="361f7be8-1fbb-40bb-9ca9-63070c125a19" providerId="ADAL" clId="{EFA7EF45-6EB7-4D1F-9C16-0BDCB88977B7}" dt="2023-02-22T02:55:06.507" v="5"/>
          <ac:spMkLst>
            <pc:docMk/>
            <pc:sldMk cId="3417097170" sldId="1495"/>
            <ac:spMk id="12" creationId="{BB549E01-2489-2005-A011-2AB008038A5A}"/>
          </ac:spMkLst>
        </pc:spChg>
        <pc:spChg chg="del">
          <ac:chgData name="C, Vigneshwaran" userId="361f7be8-1fbb-40bb-9ca9-63070c125a19" providerId="ADAL" clId="{EFA7EF45-6EB7-4D1F-9C16-0BDCB88977B7}" dt="2023-02-22T02:54:55.365" v="2" actId="478"/>
          <ac:spMkLst>
            <pc:docMk/>
            <pc:sldMk cId="3417097170" sldId="1495"/>
            <ac:spMk id="14" creationId="{B3EFCCB8-5622-33D7-ED54-6748631ADFCF}"/>
          </ac:spMkLst>
        </pc:spChg>
        <pc:spChg chg="add mod">
          <ac:chgData name="C, Vigneshwaran" userId="361f7be8-1fbb-40bb-9ca9-63070c125a19" providerId="ADAL" clId="{EFA7EF45-6EB7-4D1F-9C16-0BDCB88977B7}" dt="2023-02-22T02:55:06.507" v="5"/>
          <ac:spMkLst>
            <pc:docMk/>
            <pc:sldMk cId="3417097170" sldId="1495"/>
            <ac:spMk id="15" creationId="{F4B76910-939C-2355-0AB3-BDFE61E364C3}"/>
          </ac:spMkLst>
        </pc:spChg>
        <pc:spChg chg="del">
          <ac:chgData name="C, Vigneshwaran" userId="361f7be8-1fbb-40bb-9ca9-63070c125a19" providerId="ADAL" clId="{EFA7EF45-6EB7-4D1F-9C16-0BDCB88977B7}" dt="2023-02-22T02:54:55.365" v="2" actId="478"/>
          <ac:spMkLst>
            <pc:docMk/>
            <pc:sldMk cId="3417097170" sldId="1495"/>
            <ac:spMk id="16" creationId="{B87B1425-D3A2-D7D9-7ED4-E70ECAD6CD06}"/>
          </ac:spMkLst>
        </pc:spChg>
        <pc:spChg chg="del">
          <ac:chgData name="C, Vigneshwaran" userId="361f7be8-1fbb-40bb-9ca9-63070c125a19" providerId="ADAL" clId="{EFA7EF45-6EB7-4D1F-9C16-0BDCB88977B7}" dt="2023-02-22T02:54:55.365" v="2" actId="478"/>
          <ac:spMkLst>
            <pc:docMk/>
            <pc:sldMk cId="3417097170" sldId="1495"/>
            <ac:spMk id="17" creationId="{EFD06E3D-BB7C-E41E-1F74-CB8C4FD8219E}"/>
          </ac:spMkLst>
        </pc:spChg>
        <pc:spChg chg="del">
          <ac:chgData name="C, Vigneshwaran" userId="361f7be8-1fbb-40bb-9ca9-63070c125a19" providerId="ADAL" clId="{EFA7EF45-6EB7-4D1F-9C16-0BDCB88977B7}" dt="2023-02-22T02:54:55.365" v="2" actId="478"/>
          <ac:spMkLst>
            <pc:docMk/>
            <pc:sldMk cId="3417097170" sldId="1495"/>
            <ac:spMk id="18" creationId="{573BAD2E-8EE2-DA5B-D37C-B9ADEC67A47E}"/>
          </ac:spMkLst>
        </pc:spChg>
        <pc:spChg chg="del">
          <ac:chgData name="C, Vigneshwaran" userId="361f7be8-1fbb-40bb-9ca9-63070c125a19" providerId="ADAL" clId="{EFA7EF45-6EB7-4D1F-9C16-0BDCB88977B7}" dt="2023-02-22T02:54:55.365" v="2" actId="478"/>
          <ac:spMkLst>
            <pc:docMk/>
            <pc:sldMk cId="3417097170" sldId="1495"/>
            <ac:spMk id="19" creationId="{E68C7D9D-5123-2025-50F6-61430FFAA11E}"/>
          </ac:spMkLst>
        </pc:spChg>
        <pc:spChg chg="del">
          <ac:chgData name="C, Vigneshwaran" userId="361f7be8-1fbb-40bb-9ca9-63070c125a19" providerId="ADAL" clId="{EFA7EF45-6EB7-4D1F-9C16-0BDCB88977B7}" dt="2023-02-22T02:54:55.365" v="2" actId="478"/>
          <ac:spMkLst>
            <pc:docMk/>
            <pc:sldMk cId="3417097170" sldId="1495"/>
            <ac:spMk id="20" creationId="{5100253E-8828-779C-0EDF-07991F055BCA}"/>
          </ac:spMkLst>
        </pc:spChg>
        <pc:spChg chg="add mod">
          <ac:chgData name="C, Vigneshwaran" userId="361f7be8-1fbb-40bb-9ca9-63070c125a19" providerId="ADAL" clId="{EFA7EF45-6EB7-4D1F-9C16-0BDCB88977B7}" dt="2023-02-22T02:55:06.507" v="5"/>
          <ac:spMkLst>
            <pc:docMk/>
            <pc:sldMk cId="3417097170" sldId="1495"/>
            <ac:spMk id="21" creationId="{DC9BCCB6-D9D3-EE69-B7A5-17729A061C69}"/>
          </ac:spMkLst>
        </pc:spChg>
        <pc:spChg chg="add mod">
          <ac:chgData name="C, Vigneshwaran" userId="361f7be8-1fbb-40bb-9ca9-63070c125a19" providerId="ADAL" clId="{EFA7EF45-6EB7-4D1F-9C16-0BDCB88977B7}" dt="2023-02-22T02:55:06.507" v="5"/>
          <ac:spMkLst>
            <pc:docMk/>
            <pc:sldMk cId="3417097170" sldId="1495"/>
            <ac:spMk id="22" creationId="{6CE1CBD3-C31B-39A5-E96B-45861CFE8CB5}"/>
          </ac:spMkLst>
        </pc:spChg>
        <pc:spChg chg="del">
          <ac:chgData name="C, Vigneshwaran" userId="361f7be8-1fbb-40bb-9ca9-63070c125a19" providerId="ADAL" clId="{EFA7EF45-6EB7-4D1F-9C16-0BDCB88977B7}" dt="2023-02-22T02:54:55.365" v="2" actId="478"/>
          <ac:spMkLst>
            <pc:docMk/>
            <pc:sldMk cId="3417097170" sldId="1495"/>
            <ac:spMk id="23" creationId="{543431F5-E9DE-666F-C5AB-2775787868BB}"/>
          </ac:spMkLst>
        </pc:spChg>
        <pc:spChg chg="del">
          <ac:chgData name="C, Vigneshwaran" userId="361f7be8-1fbb-40bb-9ca9-63070c125a19" providerId="ADAL" clId="{EFA7EF45-6EB7-4D1F-9C16-0BDCB88977B7}" dt="2023-02-22T02:54:55.365" v="2" actId="478"/>
          <ac:spMkLst>
            <pc:docMk/>
            <pc:sldMk cId="3417097170" sldId="1495"/>
            <ac:spMk id="24" creationId="{AB5AB7F1-7EC6-9D3F-59D1-B1D293E6651B}"/>
          </ac:spMkLst>
        </pc:spChg>
        <pc:spChg chg="del">
          <ac:chgData name="C, Vigneshwaran" userId="361f7be8-1fbb-40bb-9ca9-63070c125a19" providerId="ADAL" clId="{EFA7EF45-6EB7-4D1F-9C16-0BDCB88977B7}" dt="2023-02-22T02:54:55.365" v="2" actId="478"/>
          <ac:spMkLst>
            <pc:docMk/>
            <pc:sldMk cId="3417097170" sldId="1495"/>
            <ac:spMk id="25" creationId="{00AC0C0A-5588-50AE-9AF1-31E65DE6CC0E}"/>
          </ac:spMkLst>
        </pc:spChg>
        <pc:spChg chg="del">
          <ac:chgData name="C, Vigneshwaran" userId="361f7be8-1fbb-40bb-9ca9-63070c125a19" providerId="ADAL" clId="{EFA7EF45-6EB7-4D1F-9C16-0BDCB88977B7}" dt="2023-02-22T02:54:55.365" v="2" actId="478"/>
          <ac:spMkLst>
            <pc:docMk/>
            <pc:sldMk cId="3417097170" sldId="1495"/>
            <ac:spMk id="26" creationId="{AC324FFD-3097-3195-6D5E-BCFD1D7F695C}"/>
          </ac:spMkLst>
        </pc:spChg>
        <pc:spChg chg="del">
          <ac:chgData name="C, Vigneshwaran" userId="361f7be8-1fbb-40bb-9ca9-63070c125a19" providerId="ADAL" clId="{EFA7EF45-6EB7-4D1F-9C16-0BDCB88977B7}" dt="2023-02-22T02:54:55.365" v="2" actId="478"/>
          <ac:spMkLst>
            <pc:docMk/>
            <pc:sldMk cId="3417097170" sldId="1495"/>
            <ac:spMk id="27" creationId="{988E3930-2E1F-95CB-2349-106F81174855}"/>
          </ac:spMkLst>
        </pc:spChg>
        <pc:spChg chg="del">
          <ac:chgData name="C, Vigneshwaran" userId="361f7be8-1fbb-40bb-9ca9-63070c125a19" providerId="ADAL" clId="{EFA7EF45-6EB7-4D1F-9C16-0BDCB88977B7}" dt="2023-02-22T02:54:55.365" v="2" actId="478"/>
          <ac:spMkLst>
            <pc:docMk/>
            <pc:sldMk cId="3417097170" sldId="1495"/>
            <ac:spMk id="28" creationId="{162977F8-55FC-23D8-821B-CCE4D531273B}"/>
          </ac:spMkLst>
        </pc:spChg>
        <pc:spChg chg="add mod">
          <ac:chgData name="C, Vigneshwaran" userId="361f7be8-1fbb-40bb-9ca9-63070c125a19" providerId="ADAL" clId="{EFA7EF45-6EB7-4D1F-9C16-0BDCB88977B7}" dt="2023-02-22T02:55:06.507" v="5"/>
          <ac:spMkLst>
            <pc:docMk/>
            <pc:sldMk cId="3417097170" sldId="1495"/>
            <ac:spMk id="29" creationId="{410E67AD-E975-4F14-7B2B-6BC5D60EDDA4}"/>
          </ac:spMkLst>
        </pc:spChg>
        <pc:spChg chg="add mod">
          <ac:chgData name="C, Vigneshwaran" userId="361f7be8-1fbb-40bb-9ca9-63070c125a19" providerId="ADAL" clId="{EFA7EF45-6EB7-4D1F-9C16-0BDCB88977B7}" dt="2023-02-22T02:55:06.507" v="5"/>
          <ac:spMkLst>
            <pc:docMk/>
            <pc:sldMk cId="3417097170" sldId="1495"/>
            <ac:spMk id="30" creationId="{F766ECF2-0F9C-0E6E-8B88-17133DF053AC}"/>
          </ac:spMkLst>
        </pc:spChg>
        <pc:spChg chg="del">
          <ac:chgData name="C, Vigneshwaran" userId="361f7be8-1fbb-40bb-9ca9-63070c125a19" providerId="ADAL" clId="{EFA7EF45-6EB7-4D1F-9C16-0BDCB88977B7}" dt="2023-02-22T02:54:55.365" v="2" actId="478"/>
          <ac:spMkLst>
            <pc:docMk/>
            <pc:sldMk cId="3417097170" sldId="1495"/>
            <ac:spMk id="31" creationId="{75053EA4-63D4-71AA-A07B-D540AC3CC27B}"/>
          </ac:spMkLst>
        </pc:spChg>
        <pc:spChg chg="add mod">
          <ac:chgData name="C, Vigneshwaran" userId="361f7be8-1fbb-40bb-9ca9-63070c125a19" providerId="ADAL" clId="{EFA7EF45-6EB7-4D1F-9C16-0BDCB88977B7}" dt="2023-02-22T02:55:06.507" v="5"/>
          <ac:spMkLst>
            <pc:docMk/>
            <pc:sldMk cId="3417097170" sldId="1495"/>
            <ac:spMk id="32" creationId="{6206078D-0C9F-0E7D-6F1F-0C6EA0C9EF1C}"/>
          </ac:spMkLst>
        </pc:spChg>
        <pc:spChg chg="add mod">
          <ac:chgData name="C, Vigneshwaran" userId="361f7be8-1fbb-40bb-9ca9-63070c125a19" providerId="ADAL" clId="{EFA7EF45-6EB7-4D1F-9C16-0BDCB88977B7}" dt="2023-02-22T02:55:06.507" v="5"/>
          <ac:spMkLst>
            <pc:docMk/>
            <pc:sldMk cId="3417097170" sldId="1495"/>
            <ac:spMk id="33" creationId="{6BF0E46D-B548-159D-198C-5656A6A37523}"/>
          </ac:spMkLst>
        </pc:spChg>
        <pc:spChg chg="add mod">
          <ac:chgData name="C, Vigneshwaran" userId="361f7be8-1fbb-40bb-9ca9-63070c125a19" providerId="ADAL" clId="{EFA7EF45-6EB7-4D1F-9C16-0BDCB88977B7}" dt="2023-02-22T02:55:06.507" v="5"/>
          <ac:spMkLst>
            <pc:docMk/>
            <pc:sldMk cId="3417097170" sldId="1495"/>
            <ac:spMk id="34" creationId="{2F99CCEC-3562-9EE9-537A-106B51ABEF1F}"/>
          </ac:spMkLst>
        </pc:spChg>
        <pc:spChg chg="del">
          <ac:chgData name="C, Vigneshwaran" userId="361f7be8-1fbb-40bb-9ca9-63070c125a19" providerId="ADAL" clId="{EFA7EF45-6EB7-4D1F-9C16-0BDCB88977B7}" dt="2023-02-22T02:54:55.365" v="2" actId="478"/>
          <ac:spMkLst>
            <pc:docMk/>
            <pc:sldMk cId="3417097170" sldId="1495"/>
            <ac:spMk id="35" creationId="{7A1A6616-50D1-7BE2-7055-084525BC0C73}"/>
          </ac:spMkLst>
        </pc:spChg>
        <pc:spChg chg="del">
          <ac:chgData name="C, Vigneshwaran" userId="361f7be8-1fbb-40bb-9ca9-63070c125a19" providerId="ADAL" clId="{EFA7EF45-6EB7-4D1F-9C16-0BDCB88977B7}" dt="2023-02-22T02:54:55.365" v="2" actId="478"/>
          <ac:spMkLst>
            <pc:docMk/>
            <pc:sldMk cId="3417097170" sldId="1495"/>
            <ac:spMk id="36" creationId="{78779885-EDCE-E014-2DCE-942DAC179E26}"/>
          </ac:spMkLst>
        </pc:spChg>
        <pc:spChg chg="del">
          <ac:chgData name="C, Vigneshwaran" userId="361f7be8-1fbb-40bb-9ca9-63070c125a19" providerId="ADAL" clId="{EFA7EF45-6EB7-4D1F-9C16-0BDCB88977B7}" dt="2023-02-22T02:54:55.365" v="2" actId="478"/>
          <ac:spMkLst>
            <pc:docMk/>
            <pc:sldMk cId="3417097170" sldId="1495"/>
            <ac:spMk id="37" creationId="{9E7D1F0F-EE15-F02D-F9F0-5D80715F80C0}"/>
          </ac:spMkLst>
        </pc:spChg>
        <pc:spChg chg="add mod">
          <ac:chgData name="C, Vigneshwaran" userId="361f7be8-1fbb-40bb-9ca9-63070c125a19" providerId="ADAL" clId="{EFA7EF45-6EB7-4D1F-9C16-0BDCB88977B7}" dt="2023-02-22T02:55:06.507" v="5"/>
          <ac:spMkLst>
            <pc:docMk/>
            <pc:sldMk cId="3417097170" sldId="1495"/>
            <ac:spMk id="38" creationId="{18D62512-C05A-9FA5-DDDC-8F1EA304046D}"/>
          </ac:spMkLst>
        </pc:spChg>
        <pc:spChg chg="del">
          <ac:chgData name="C, Vigneshwaran" userId="361f7be8-1fbb-40bb-9ca9-63070c125a19" providerId="ADAL" clId="{EFA7EF45-6EB7-4D1F-9C16-0BDCB88977B7}" dt="2023-02-22T02:54:55.365" v="2" actId="478"/>
          <ac:spMkLst>
            <pc:docMk/>
            <pc:sldMk cId="3417097170" sldId="1495"/>
            <ac:spMk id="39" creationId="{41E4A48E-ACF7-AA0F-F004-09F4629472A9}"/>
          </ac:spMkLst>
        </pc:spChg>
        <pc:spChg chg="del">
          <ac:chgData name="C, Vigneshwaran" userId="361f7be8-1fbb-40bb-9ca9-63070c125a19" providerId="ADAL" clId="{EFA7EF45-6EB7-4D1F-9C16-0BDCB88977B7}" dt="2023-02-22T02:54:55.365" v="2" actId="478"/>
          <ac:spMkLst>
            <pc:docMk/>
            <pc:sldMk cId="3417097170" sldId="1495"/>
            <ac:spMk id="40" creationId="{BEE12CE7-49F8-2862-57C3-A1EB22EC7A4E}"/>
          </ac:spMkLst>
        </pc:spChg>
        <pc:spChg chg="del">
          <ac:chgData name="C, Vigneshwaran" userId="361f7be8-1fbb-40bb-9ca9-63070c125a19" providerId="ADAL" clId="{EFA7EF45-6EB7-4D1F-9C16-0BDCB88977B7}" dt="2023-02-22T02:54:55.365" v="2" actId="478"/>
          <ac:spMkLst>
            <pc:docMk/>
            <pc:sldMk cId="3417097170" sldId="1495"/>
            <ac:spMk id="41" creationId="{B0FBD21E-2AB7-F5A4-216C-393EC4C8B0C5}"/>
          </ac:spMkLst>
        </pc:spChg>
        <pc:spChg chg="del">
          <ac:chgData name="C, Vigneshwaran" userId="361f7be8-1fbb-40bb-9ca9-63070c125a19" providerId="ADAL" clId="{EFA7EF45-6EB7-4D1F-9C16-0BDCB88977B7}" dt="2023-02-22T02:54:55.365" v="2" actId="478"/>
          <ac:spMkLst>
            <pc:docMk/>
            <pc:sldMk cId="3417097170" sldId="1495"/>
            <ac:spMk id="42" creationId="{EC70D194-FF02-6F38-D76A-295BE91384C1}"/>
          </ac:spMkLst>
        </pc:spChg>
        <pc:spChg chg="del">
          <ac:chgData name="C, Vigneshwaran" userId="361f7be8-1fbb-40bb-9ca9-63070c125a19" providerId="ADAL" clId="{EFA7EF45-6EB7-4D1F-9C16-0BDCB88977B7}" dt="2023-02-22T02:54:55.365" v="2" actId="478"/>
          <ac:spMkLst>
            <pc:docMk/>
            <pc:sldMk cId="3417097170" sldId="1495"/>
            <ac:spMk id="43" creationId="{7997A9D8-417A-D8C0-2659-4BB04D1B6DA2}"/>
          </ac:spMkLst>
        </pc:spChg>
        <pc:spChg chg="del">
          <ac:chgData name="C, Vigneshwaran" userId="361f7be8-1fbb-40bb-9ca9-63070c125a19" providerId="ADAL" clId="{EFA7EF45-6EB7-4D1F-9C16-0BDCB88977B7}" dt="2023-02-22T02:54:55.365" v="2" actId="478"/>
          <ac:spMkLst>
            <pc:docMk/>
            <pc:sldMk cId="3417097170" sldId="1495"/>
            <ac:spMk id="44" creationId="{BF6FBE69-B3A3-64EF-2239-AC42779E82BD}"/>
          </ac:spMkLst>
        </pc:spChg>
        <pc:spChg chg="del">
          <ac:chgData name="C, Vigneshwaran" userId="361f7be8-1fbb-40bb-9ca9-63070c125a19" providerId="ADAL" clId="{EFA7EF45-6EB7-4D1F-9C16-0BDCB88977B7}" dt="2023-02-22T02:54:55.365" v="2" actId="478"/>
          <ac:spMkLst>
            <pc:docMk/>
            <pc:sldMk cId="3417097170" sldId="1495"/>
            <ac:spMk id="45" creationId="{0C202D2B-7429-B013-EC6E-8D0F29FD4A09}"/>
          </ac:spMkLst>
        </pc:spChg>
        <pc:spChg chg="add mod">
          <ac:chgData name="C, Vigneshwaran" userId="361f7be8-1fbb-40bb-9ca9-63070c125a19" providerId="ADAL" clId="{EFA7EF45-6EB7-4D1F-9C16-0BDCB88977B7}" dt="2023-02-22T02:55:06.507" v="5"/>
          <ac:spMkLst>
            <pc:docMk/>
            <pc:sldMk cId="3417097170" sldId="1495"/>
            <ac:spMk id="46" creationId="{4C1FE35F-C61B-8B59-D217-B9E7624D3688}"/>
          </ac:spMkLst>
        </pc:spChg>
        <pc:spChg chg="add mod">
          <ac:chgData name="C, Vigneshwaran" userId="361f7be8-1fbb-40bb-9ca9-63070c125a19" providerId="ADAL" clId="{EFA7EF45-6EB7-4D1F-9C16-0BDCB88977B7}" dt="2023-02-22T02:55:06.507" v="5"/>
          <ac:spMkLst>
            <pc:docMk/>
            <pc:sldMk cId="3417097170" sldId="1495"/>
            <ac:spMk id="47" creationId="{06255728-C097-77F5-4A8A-56C722BC8813}"/>
          </ac:spMkLst>
        </pc:spChg>
        <pc:spChg chg="add mod">
          <ac:chgData name="C, Vigneshwaran" userId="361f7be8-1fbb-40bb-9ca9-63070c125a19" providerId="ADAL" clId="{EFA7EF45-6EB7-4D1F-9C16-0BDCB88977B7}" dt="2023-02-22T02:55:06.507" v="5"/>
          <ac:spMkLst>
            <pc:docMk/>
            <pc:sldMk cId="3417097170" sldId="1495"/>
            <ac:spMk id="48" creationId="{93029165-453F-3B07-1449-7A1A636243BA}"/>
          </ac:spMkLst>
        </pc:spChg>
        <pc:spChg chg="add mod">
          <ac:chgData name="C, Vigneshwaran" userId="361f7be8-1fbb-40bb-9ca9-63070c125a19" providerId="ADAL" clId="{EFA7EF45-6EB7-4D1F-9C16-0BDCB88977B7}" dt="2023-02-22T02:55:06.507" v="5"/>
          <ac:spMkLst>
            <pc:docMk/>
            <pc:sldMk cId="3417097170" sldId="1495"/>
            <ac:spMk id="49" creationId="{E0CFA227-677B-4628-453D-3D64B3490070}"/>
          </ac:spMkLst>
        </pc:spChg>
        <pc:spChg chg="add mod">
          <ac:chgData name="C, Vigneshwaran" userId="361f7be8-1fbb-40bb-9ca9-63070c125a19" providerId="ADAL" clId="{EFA7EF45-6EB7-4D1F-9C16-0BDCB88977B7}" dt="2023-02-22T02:55:06.507" v="5"/>
          <ac:spMkLst>
            <pc:docMk/>
            <pc:sldMk cId="3417097170" sldId="1495"/>
            <ac:spMk id="50" creationId="{0838D049-3838-ED01-265D-F884CA7CBC22}"/>
          </ac:spMkLst>
        </pc:spChg>
        <pc:spChg chg="add mod">
          <ac:chgData name="C, Vigneshwaran" userId="361f7be8-1fbb-40bb-9ca9-63070c125a19" providerId="ADAL" clId="{EFA7EF45-6EB7-4D1F-9C16-0BDCB88977B7}" dt="2023-02-22T02:55:06.507" v="5"/>
          <ac:spMkLst>
            <pc:docMk/>
            <pc:sldMk cId="3417097170" sldId="1495"/>
            <ac:spMk id="51" creationId="{2A82BD9A-3C92-B7F0-E098-EE5851E4F3DC}"/>
          </ac:spMkLst>
        </pc:spChg>
        <pc:spChg chg="add mod">
          <ac:chgData name="C, Vigneshwaran" userId="361f7be8-1fbb-40bb-9ca9-63070c125a19" providerId="ADAL" clId="{EFA7EF45-6EB7-4D1F-9C16-0BDCB88977B7}" dt="2023-02-22T02:55:06.507" v="5"/>
          <ac:spMkLst>
            <pc:docMk/>
            <pc:sldMk cId="3417097170" sldId="1495"/>
            <ac:spMk id="52" creationId="{8C87638B-4D72-3535-013A-55E14A0ECDDB}"/>
          </ac:spMkLst>
        </pc:spChg>
        <pc:spChg chg="add mod">
          <ac:chgData name="C, Vigneshwaran" userId="361f7be8-1fbb-40bb-9ca9-63070c125a19" providerId="ADAL" clId="{EFA7EF45-6EB7-4D1F-9C16-0BDCB88977B7}" dt="2023-02-22T02:55:06.507" v="5"/>
          <ac:spMkLst>
            <pc:docMk/>
            <pc:sldMk cId="3417097170" sldId="1495"/>
            <ac:spMk id="53" creationId="{5AA3BDA8-105B-A1B9-6315-D68EF3B5A845}"/>
          </ac:spMkLst>
        </pc:spChg>
        <pc:spChg chg="add mod">
          <ac:chgData name="C, Vigneshwaran" userId="361f7be8-1fbb-40bb-9ca9-63070c125a19" providerId="ADAL" clId="{EFA7EF45-6EB7-4D1F-9C16-0BDCB88977B7}" dt="2023-02-22T02:55:06.507" v="5"/>
          <ac:spMkLst>
            <pc:docMk/>
            <pc:sldMk cId="3417097170" sldId="1495"/>
            <ac:spMk id="55" creationId="{47127BCB-392A-639C-BA31-E2F75D3A3F5A}"/>
          </ac:spMkLst>
        </pc:spChg>
        <pc:spChg chg="add mod">
          <ac:chgData name="C, Vigneshwaran" userId="361f7be8-1fbb-40bb-9ca9-63070c125a19" providerId="ADAL" clId="{EFA7EF45-6EB7-4D1F-9C16-0BDCB88977B7}" dt="2023-02-22T02:55:06.507" v="5"/>
          <ac:spMkLst>
            <pc:docMk/>
            <pc:sldMk cId="3417097170" sldId="1495"/>
            <ac:spMk id="57" creationId="{19530279-CF6D-0F71-6B44-CB1E30D4238F}"/>
          </ac:spMkLst>
        </pc:spChg>
        <pc:spChg chg="add mod">
          <ac:chgData name="C, Vigneshwaran" userId="361f7be8-1fbb-40bb-9ca9-63070c125a19" providerId="ADAL" clId="{EFA7EF45-6EB7-4D1F-9C16-0BDCB88977B7}" dt="2023-02-22T02:55:06.507" v="5"/>
          <ac:spMkLst>
            <pc:docMk/>
            <pc:sldMk cId="3417097170" sldId="1495"/>
            <ac:spMk id="58" creationId="{A652A8C0-8EB2-EE0C-9C0E-CC9C073C15F2}"/>
          </ac:spMkLst>
        </pc:spChg>
        <pc:spChg chg="add mod">
          <ac:chgData name="C, Vigneshwaran" userId="361f7be8-1fbb-40bb-9ca9-63070c125a19" providerId="ADAL" clId="{EFA7EF45-6EB7-4D1F-9C16-0BDCB88977B7}" dt="2023-02-22T02:55:06.507" v="5"/>
          <ac:spMkLst>
            <pc:docMk/>
            <pc:sldMk cId="3417097170" sldId="1495"/>
            <ac:spMk id="59" creationId="{6ECA38CC-3D2D-DDDC-4C0A-4FF934FCACA0}"/>
          </ac:spMkLst>
        </pc:spChg>
        <pc:spChg chg="add mod">
          <ac:chgData name="C, Vigneshwaran" userId="361f7be8-1fbb-40bb-9ca9-63070c125a19" providerId="ADAL" clId="{EFA7EF45-6EB7-4D1F-9C16-0BDCB88977B7}" dt="2023-02-22T02:55:06.507" v="5"/>
          <ac:spMkLst>
            <pc:docMk/>
            <pc:sldMk cId="3417097170" sldId="1495"/>
            <ac:spMk id="60" creationId="{A1644A59-029F-FCA9-F81E-623B0EEE1827}"/>
          </ac:spMkLst>
        </pc:spChg>
        <pc:spChg chg="add mod">
          <ac:chgData name="C, Vigneshwaran" userId="361f7be8-1fbb-40bb-9ca9-63070c125a19" providerId="ADAL" clId="{EFA7EF45-6EB7-4D1F-9C16-0BDCB88977B7}" dt="2023-02-22T02:55:06.507" v="5"/>
          <ac:spMkLst>
            <pc:docMk/>
            <pc:sldMk cId="3417097170" sldId="1495"/>
            <ac:spMk id="61" creationId="{BCA942EF-4DCF-7B5A-FF76-24808E75F8A8}"/>
          </ac:spMkLst>
        </pc:spChg>
        <pc:spChg chg="add mod">
          <ac:chgData name="C, Vigneshwaran" userId="361f7be8-1fbb-40bb-9ca9-63070c125a19" providerId="ADAL" clId="{EFA7EF45-6EB7-4D1F-9C16-0BDCB88977B7}" dt="2023-02-22T02:55:06.507" v="5"/>
          <ac:spMkLst>
            <pc:docMk/>
            <pc:sldMk cId="3417097170" sldId="1495"/>
            <ac:spMk id="62" creationId="{C57325C1-90AC-2639-DC64-839C8187CF3C}"/>
          </ac:spMkLst>
        </pc:spChg>
        <pc:spChg chg="add mod">
          <ac:chgData name="C, Vigneshwaran" userId="361f7be8-1fbb-40bb-9ca9-63070c125a19" providerId="ADAL" clId="{EFA7EF45-6EB7-4D1F-9C16-0BDCB88977B7}" dt="2023-02-22T02:55:06.507" v="5"/>
          <ac:spMkLst>
            <pc:docMk/>
            <pc:sldMk cId="3417097170" sldId="1495"/>
            <ac:spMk id="63" creationId="{04D92B1E-4A96-45FB-EA88-991D668D9CA1}"/>
          </ac:spMkLst>
        </pc:spChg>
        <pc:spChg chg="add mod">
          <ac:chgData name="C, Vigneshwaran" userId="361f7be8-1fbb-40bb-9ca9-63070c125a19" providerId="ADAL" clId="{EFA7EF45-6EB7-4D1F-9C16-0BDCB88977B7}" dt="2023-02-22T02:55:06.507" v="5"/>
          <ac:spMkLst>
            <pc:docMk/>
            <pc:sldMk cId="3417097170" sldId="1495"/>
            <ac:spMk id="64" creationId="{091D658A-4B22-5F0F-970D-0E49DC4DF31C}"/>
          </ac:spMkLst>
        </pc:spChg>
        <pc:spChg chg="add mod">
          <ac:chgData name="C, Vigneshwaran" userId="361f7be8-1fbb-40bb-9ca9-63070c125a19" providerId="ADAL" clId="{EFA7EF45-6EB7-4D1F-9C16-0BDCB88977B7}" dt="2023-02-22T02:55:06.507" v="5"/>
          <ac:spMkLst>
            <pc:docMk/>
            <pc:sldMk cId="3417097170" sldId="1495"/>
            <ac:spMk id="65" creationId="{38F9628F-1167-EC40-471A-8CF63F42255B}"/>
          </ac:spMkLst>
        </pc:spChg>
        <pc:spChg chg="add mod">
          <ac:chgData name="C, Vigneshwaran" userId="361f7be8-1fbb-40bb-9ca9-63070c125a19" providerId="ADAL" clId="{EFA7EF45-6EB7-4D1F-9C16-0BDCB88977B7}" dt="2023-02-22T02:55:06.507" v="5"/>
          <ac:spMkLst>
            <pc:docMk/>
            <pc:sldMk cId="3417097170" sldId="1495"/>
            <ac:spMk id="66" creationId="{34523523-0B84-C9B4-3916-C11AE2941F60}"/>
          </ac:spMkLst>
        </pc:spChg>
        <pc:spChg chg="add mod">
          <ac:chgData name="C, Vigneshwaran" userId="361f7be8-1fbb-40bb-9ca9-63070c125a19" providerId="ADAL" clId="{EFA7EF45-6EB7-4D1F-9C16-0BDCB88977B7}" dt="2023-02-22T02:55:06.507" v="5"/>
          <ac:spMkLst>
            <pc:docMk/>
            <pc:sldMk cId="3417097170" sldId="1495"/>
            <ac:spMk id="67" creationId="{CA0FB690-DFA4-8B1C-80F4-426BAC1BB3B8}"/>
          </ac:spMkLst>
        </pc:spChg>
        <pc:spChg chg="add mod">
          <ac:chgData name="C, Vigneshwaran" userId="361f7be8-1fbb-40bb-9ca9-63070c125a19" providerId="ADAL" clId="{EFA7EF45-6EB7-4D1F-9C16-0BDCB88977B7}" dt="2023-02-22T02:55:06.507" v="5"/>
          <ac:spMkLst>
            <pc:docMk/>
            <pc:sldMk cId="3417097170" sldId="1495"/>
            <ac:spMk id="68" creationId="{96E8D696-E7CE-9E48-75F9-7BD70A789AF9}"/>
          </ac:spMkLst>
        </pc:spChg>
        <pc:spChg chg="add mod">
          <ac:chgData name="C, Vigneshwaran" userId="361f7be8-1fbb-40bb-9ca9-63070c125a19" providerId="ADAL" clId="{EFA7EF45-6EB7-4D1F-9C16-0BDCB88977B7}" dt="2023-02-22T02:55:06.507" v="5"/>
          <ac:spMkLst>
            <pc:docMk/>
            <pc:sldMk cId="3417097170" sldId="1495"/>
            <ac:spMk id="69" creationId="{37851886-1C04-EFE7-0D45-8BEB09871607}"/>
          </ac:spMkLst>
        </pc:spChg>
        <pc:spChg chg="add mod">
          <ac:chgData name="C, Vigneshwaran" userId="361f7be8-1fbb-40bb-9ca9-63070c125a19" providerId="ADAL" clId="{EFA7EF45-6EB7-4D1F-9C16-0BDCB88977B7}" dt="2023-02-22T02:55:06.507" v="5"/>
          <ac:spMkLst>
            <pc:docMk/>
            <pc:sldMk cId="3417097170" sldId="1495"/>
            <ac:spMk id="70" creationId="{6AC67FF5-0628-56F0-9E5F-066B2C26060D}"/>
          </ac:spMkLst>
        </pc:spChg>
        <pc:spChg chg="del">
          <ac:chgData name="C, Vigneshwaran" userId="361f7be8-1fbb-40bb-9ca9-63070c125a19" providerId="ADAL" clId="{EFA7EF45-6EB7-4D1F-9C16-0BDCB88977B7}" dt="2023-02-22T02:54:55.365" v="2" actId="478"/>
          <ac:spMkLst>
            <pc:docMk/>
            <pc:sldMk cId="3417097170" sldId="1495"/>
            <ac:spMk id="71" creationId="{C46E8338-D562-BAC7-81B7-59A54527F5DD}"/>
          </ac:spMkLst>
        </pc:spChg>
        <pc:spChg chg="add mod">
          <ac:chgData name="C, Vigneshwaran" userId="361f7be8-1fbb-40bb-9ca9-63070c125a19" providerId="ADAL" clId="{EFA7EF45-6EB7-4D1F-9C16-0BDCB88977B7}" dt="2023-02-22T02:55:06.507" v="5"/>
          <ac:spMkLst>
            <pc:docMk/>
            <pc:sldMk cId="3417097170" sldId="1495"/>
            <ac:spMk id="72" creationId="{A326EE92-D570-1179-E39F-6D38D0F098F9}"/>
          </ac:spMkLst>
        </pc:spChg>
        <pc:spChg chg="add mod">
          <ac:chgData name="C, Vigneshwaran" userId="361f7be8-1fbb-40bb-9ca9-63070c125a19" providerId="ADAL" clId="{EFA7EF45-6EB7-4D1F-9C16-0BDCB88977B7}" dt="2023-02-22T02:55:06.507" v="5"/>
          <ac:spMkLst>
            <pc:docMk/>
            <pc:sldMk cId="3417097170" sldId="1495"/>
            <ac:spMk id="73" creationId="{4672AF19-B7B8-6D66-D8FE-82F6833E056D}"/>
          </ac:spMkLst>
        </pc:spChg>
        <pc:spChg chg="del">
          <ac:chgData name="C, Vigneshwaran" userId="361f7be8-1fbb-40bb-9ca9-63070c125a19" providerId="ADAL" clId="{EFA7EF45-6EB7-4D1F-9C16-0BDCB88977B7}" dt="2023-02-22T02:54:55.365" v="2" actId="478"/>
          <ac:spMkLst>
            <pc:docMk/>
            <pc:sldMk cId="3417097170" sldId="1495"/>
            <ac:spMk id="74" creationId="{96FA4AB4-96FA-77D0-4EF1-20018856BD69}"/>
          </ac:spMkLst>
        </pc:spChg>
        <pc:spChg chg="del">
          <ac:chgData name="C, Vigneshwaran" userId="361f7be8-1fbb-40bb-9ca9-63070c125a19" providerId="ADAL" clId="{EFA7EF45-6EB7-4D1F-9C16-0BDCB88977B7}" dt="2023-02-22T02:54:55.365" v="2" actId="478"/>
          <ac:spMkLst>
            <pc:docMk/>
            <pc:sldMk cId="3417097170" sldId="1495"/>
            <ac:spMk id="75" creationId="{BC1757A8-6BAE-5E09-A6CD-9F7430B43840}"/>
          </ac:spMkLst>
        </pc:spChg>
        <pc:spChg chg="del">
          <ac:chgData name="C, Vigneshwaran" userId="361f7be8-1fbb-40bb-9ca9-63070c125a19" providerId="ADAL" clId="{EFA7EF45-6EB7-4D1F-9C16-0BDCB88977B7}" dt="2023-02-22T02:54:55.365" v="2" actId="478"/>
          <ac:spMkLst>
            <pc:docMk/>
            <pc:sldMk cId="3417097170" sldId="1495"/>
            <ac:spMk id="76" creationId="{C45AE3F5-DAA9-90E3-0739-DC6E93578675}"/>
          </ac:spMkLst>
        </pc:spChg>
        <pc:spChg chg="del">
          <ac:chgData name="C, Vigneshwaran" userId="361f7be8-1fbb-40bb-9ca9-63070c125a19" providerId="ADAL" clId="{EFA7EF45-6EB7-4D1F-9C16-0BDCB88977B7}" dt="2023-02-22T02:54:55.365" v="2" actId="478"/>
          <ac:spMkLst>
            <pc:docMk/>
            <pc:sldMk cId="3417097170" sldId="1495"/>
            <ac:spMk id="77" creationId="{99442029-C943-A070-F4D1-C9882663112A}"/>
          </ac:spMkLst>
        </pc:spChg>
        <pc:spChg chg="del">
          <ac:chgData name="C, Vigneshwaran" userId="361f7be8-1fbb-40bb-9ca9-63070c125a19" providerId="ADAL" clId="{EFA7EF45-6EB7-4D1F-9C16-0BDCB88977B7}" dt="2023-02-22T02:54:55.365" v="2" actId="478"/>
          <ac:spMkLst>
            <pc:docMk/>
            <pc:sldMk cId="3417097170" sldId="1495"/>
            <ac:spMk id="78" creationId="{B67FF829-75E0-8D79-85E6-02357189C865}"/>
          </ac:spMkLst>
        </pc:spChg>
        <pc:spChg chg="del">
          <ac:chgData name="C, Vigneshwaran" userId="361f7be8-1fbb-40bb-9ca9-63070c125a19" providerId="ADAL" clId="{EFA7EF45-6EB7-4D1F-9C16-0BDCB88977B7}" dt="2023-02-22T02:54:55.365" v="2" actId="478"/>
          <ac:spMkLst>
            <pc:docMk/>
            <pc:sldMk cId="3417097170" sldId="1495"/>
            <ac:spMk id="79" creationId="{FCB14A6C-CA23-38A7-39D9-0CC3DFF639B6}"/>
          </ac:spMkLst>
        </pc:spChg>
        <pc:spChg chg="add mod">
          <ac:chgData name="C, Vigneshwaran" userId="361f7be8-1fbb-40bb-9ca9-63070c125a19" providerId="ADAL" clId="{EFA7EF45-6EB7-4D1F-9C16-0BDCB88977B7}" dt="2023-02-22T02:55:06.507" v="5"/>
          <ac:spMkLst>
            <pc:docMk/>
            <pc:sldMk cId="3417097170" sldId="1495"/>
            <ac:spMk id="80" creationId="{DB6BADD4-3A32-8140-FA33-960EA4189E14}"/>
          </ac:spMkLst>
        </pc:spChg>
        <pc:spChg chg="del">
          <ac:chgData name="C, Vigneshwaran" userId="361f7be8-1fbb-40bb-9ca9-63070c125a19" providerId="ADAL" clId="{EFA7EF45-6EB7-4D1F-9C16-0BDCB88977B7}" dt="2023-02-22T02:54:55.365" v="2" actId="478"/>
          <ac:spMkLst>
            <pc:docMk/>
            <pc:sldMk cId="3417097170" sldId="1495"/>
            <ac:spMk id="81" creationId="{8E43DFCD-3454-FF9C-9593-638A3A19F545}"/>
          </ac:spMkLst>
        </pc:spChg>
        <pc:spChg chg="del">
          <ac:chgData name="C, Vigneshwaran" userId="361f7be8-1fbb-40bb-9ca9-63070c125a19" providerId="ADAL" clId="{EFA7EF45-6EB7-4D1F-9C16-0BDCB88977B7}" dt="2023-02-22T02:54:55.365" v="2" actId="478"/>
          <ac:spMkLst>
            <pc:docMk/>
            <pc:sldMk cId="3417097170" sldId="1495"/>
            <ac:spMk id="82" creationId="{07918469-5661-D537-20D5-D70D06BFA4D6}"/>
          </ac:spMkLst>
        </pc:spChg>
        <pc:spChg chg="add mod">
          <ac:chgData name="C, Vigneshwaran" userId="361f7be8-1fbb-40bb-9ca9-63070c125a19" providerId="ADAL" clId="{EFA7EF45-6EB7-4D1F-9C16-0BDCB88977B7}" dt="2023-02-22T02:55:06.507" v="5"/>
          <ac:spMkLst>
            <pc:docMk/>
            <pc:sldMk cId="3417097170" sldId="1495"/>
            <ac:spMk id="83" creationId="{7DCFBC9E-98B5-83FA-F79A-B64BD467B670}"/>
          </ac:spMkLst>
        </pc:spChg>
        <pc:spChg chg="add mod">
          <ac:chgData name="C, Vigneshwaran" userId="361f7be8-1fbb-40bb-9ca9-63070c125a19" providerId="ADAL" clId="{EFA7EF45-6EB7-4D1F-9C16-0BDCB88977B7}" dt="2023-02-22T02:55:06.507" v="5"/>
          <ac:spMkLst>
            <pc:docMk/>
            <pc:sldMk cId="3417097170" sldId="1495"/>
            <ac:spMk id="84" creationId="{02948CCC-AE4C-B5D1-DD01-0869BB0D7232}"/>
          </ac:spMkLst>
        </pc:spChg>
        <pc:spChg chg="add mod">
          <ac:chgData name="C, Vigneshwaran" userId="361f7be8-1fbb-40bb-9ca9-63070c125a19" providerId="ADAL" clId="{EFA7EF45-6EB7-4D1F-9C16-0BDCB88977B7}" dt="2023-02-22T02:55:06.507" v="5"/>
          <ac:spMkLst>
            <pc:docMk/>
            <pc:sldMk cId="3417097170" sldId="1495"/>
            <ac:spMk id="85" creationId="{6F380C09-CD37-36E5-81FA-CD8EADF93327}"/>
          </ac:spMkLst>
        </pc:spChg>
        <pc:spChg chg="add mod">
          <ac:chgData name="C, Vigneshwaran" userId="361f7be8-1fbb-40bb-9ca9-63070c125a19" providerId="ADAL" clId="{EFA7EF45-6EB7-4D1F-9C16-0BDCB88977B7}" dt="2023-02-22T02:55:06.507" v="5"/>
          <ac:spMkLst>
            <pc:docMk/>
            <pc:sldMk cId="3417097170" sldId="1495"/>
            <ac:spMk id="86" creationId="{5DBA3371-D148-2BF0-A80A-1413D4597DC9}"/>
          </ac:spMkLst>
        </pc:spChg>
        <pc:spChg chg="add mod">
          <ac:chgData name="C, Vigneshwaran" userId="361f7be8-1fbb-40bb-9ca9-63070c125a19" providerId="ADAL" clId="{EFA7EF45-6EB7-4D1F-9C16-0BDCB88977B7}" dt="2023-02-22T02:55:06.507" v="5"/>
          <ac:spMkLst>
            <pc:docMk/>
            <pc:sldMk cId="3417097170" sldId="1495"/>
            <ac:spMk id="87" creationId="{7ACA44C2-A56F-CFA4-45DB-3249569FE6E4}"/>
          </ac:spMkLst>
        </pc:spChg>
        <pc:picChg chg="del">
          <ac:chgData name="C, Vigneshwaran" userId="361f7be8-1fbb-40bb-9ca9-63070c125a19" providerId="ADAL" clId="{EFA7EF45-6EB7-4D1F-9C16-0BDCB88977B7}" dt="2023-02-22T02:54:55.365" v="2" actId="478"/>
          <ac:picMkLst>
            <pc:docMk/>
            <pc:sldMk cId="3417097170" sldId="1495"/>
            <ac:picMk id="6" creationId="{255C8B9D-5E3A-2D26-7C3D-DF6B0FC5765F}"/>
          </ac:picMkLst>
        </pc:picChg>
        <pc:picChg chg="del">
          <ac:chgData name="C, Vigneshwaran" userId="361f7be8-1fbb-40bb-9ca9-63070c125a19" providerId="ADAL" clId="{EFA7EF45-6EB7-4D1F-9C16-0BDCB88977B7}" dt="2023-02-22T02:54:55.365" v="2" actId="478"/>
          <ac:picMkLst>
            <pc:docMk/>
            <pc:sldMk cId="3417097170" sldId="1495"/>
            <ac:picMk id="13" creationId="{5C4875E4-62D3-D1CA-B062-226ECEF708F4}"/>
          </ac:picMkLst>
        </pc:picChg>
        <pc:picChg chg="add mod">
          <ac:chgData name="C, Vigneshwaran" userId="361f7be8-1fbb-40bb-9ca9-63070c125a19" providerId="ADAL" clId="{EFA7EF45-6EB7-4D1F-9C16-0BDCB88977B7}" dt="2023-02-22T02:55:06.507" v="5"/>
          <ac:picMkLst>
            <pc:docMk/>
            <pc:sldMk cId="3417097170" sldId="1495"/>
            <ac:picMk id="54" creationId="{E8D015B9-8F74-B6AC-1124-B804992980DB}"/>
          </ac:picMkLst>
        </pc:picChg>
        <pc:picChg chg="add mod">
          <ac:chgData name="C, Vigneshwaran" userId="361f7be8-1fbb-40bb-9ca9-63070c125a19" providerId="ADAL" clId="{EFA7EF45-6EB7-4D1F-9C16-0BDCB88977B7}" dt="2023-02-22T02:55:06.507" v="5"/>
          <ac:picMkLst>
            <pc:docMk/>
            <pc:sldMk cId="3417097170" sldId="1495"/>
            <ac:picMk id="56" creationId="{BE75A6C3-413C-DC14-0BE2-A63CCE44E416}"/>
          </ac:picMkLst>
        </pc:picChg>
      </pc:sldChg>
      <pc:sldChg chg="modSp mod">
        <pc:chgData name="C, Vigneshwaran" userId="361f7be8-1fbb-40bb-9ca9-63070c125a19" providerId="ADAL" clId="{EFA7EF45-6EB7-4D1F-9C16-0BDCB88977B7}" dt="2023-02-22T03:15:39.860" v="92" actId="108"/>
        <pc:sldMkLst>
          <pc:docMk/>
          <pc:sldMk cId="836100919" sldId="1496"/>
        </pc:sldMkLst>
        <pc:spChg chg="mod">
          <ac:chgData name="C, Vigneshwaran" userId="361f7be8-1fbb-40bb-9ca9-63070c125a19" providerId="ADAL" clId="{EFA7EF45-6EB7-4D1F-9C16-0BDCB88977B7}" dt="2023-02-22T03:15:39.860" v="92" actId="108"/>
          <ac:spMkLst>
            <pc:docMk/>
            <pc:sldMk cId="836100919" sldId="1496"/>
            <ac:spMk id="4" creationId="{1609F075-7F7D-F8F7-AD43-11CB308B69AD}"/>
          </ac:spMkLst>
        </pc:spChg>
        <pc:spChg chg="mod">
          <ac:chgData name="C, Vigneshwaran" userId="361f7be8-1fbb-40bb-9ca9-63070c125a19" providerId="ADAL" clId="{EFA7EF45-6EB7-4D1F-9C16-0BDCB88977B7}" dt="2023-02-22T03:15:29.232" v="91" actId="1076"/>
          <ac:spMkLst>
            <pc:docMk/>
            <pc:sldMk cId="836100919" sldId="1496"/>
            <ac:spMk id="9" creationId="{A0F78A70-252B-FFAD-B691-FD8D28F4C4F1}"/>
          </ac:spMkLst>
        </pc:spChg>
      </pc:sldChg>
      <pc:sldChg chg="modSp mod">
        <pc:chgData name="C, Vigneshwaran" userId="361f7be8-1fbb-40bb-9ca9-63070c125a19" providerId="ADAL" clId="{EFA7EF45-6EB7-4D1F-9C16-0BDCB88977B7}" dt="2023-02-22T03:10:25.950" v="72" actId="6549"/>
        <pc:sldMkLst>
          <pc:docMk/>
          <pc:sldMk cId="532454946" sldId="1498"/>
        </pc:sldMkLst>
        <pc:spChg chg="mod">
          <ac:chgData name="C, Vigneshwaran" userId="361f7be8-1fbb-40bb-9ca9-63070c125a19" providerId="ADAL" clId="{EFA7EF45-6EB7-4D1F-9C16-0BDCB88977B7}" dt="2023-02-22T03:10:25.950" v="72" actId="6549"/>
          <ac:spMkLst>
            <pc:docMk/>
            <pc:sldMk cId="532454946" sldId="1498"/>
            <ac:spMk id="3" creationId="{F06F197F-D97D-3723-177F-589D34260458}"/>
          </ac:spMkLst>
        </pc:spChg>
        <pc:spChg chg="mod">
          <ac:chgData name="C, Vigneshwaran" userId="361f7be8-1fbb-40bb-9ca9-63070c125a19" providerId="ADAL" clId="{EFA7EF45-6EB7-4D1F-9C16-0BDCB88977B7}" dt="2023-02-22T02:59:48.345" v="7" actId="20577"/>
          <ac:spMkLst>
            <pc:docMk/>
            <pc:sldMk cId="532454946" sldId="1498"/>
            <ac:spMk id="8" creationId="{653CF29B-786E-4758-B905-F902F40873A8}"/>
          </ac:spMkLst>
        </pc:spChg>
      </pc:sldChg>
      <pc:sldChg chg="addSp delSp modSp mod">
        <pc:chgData name="C, Vigneshwaran" userId="361f7be8-1fbb-40bb-9ca9-63070c125a19" providerId="ADAL" clId="{EFA7EF45-6EB7-4D1F-9C16-0BDCB88977B7}" dt="2023-02-22T03:07:23.929" v="69" actId="1076"/>
        <pc:sldMkLst>
          <pc:docMk/>
          <pc:sldMk cId="3299126723" sldId="1499"/>
        </pc:sldMkLst>
        <pc:spChg chg="del">
          <ac:chgData name="C, Vigneshwaran" userId="361f7be8-1fbb-40bb-9ca9-63070c125a19" providerId="ADAL" clId="{EFA7EF45-6EB7-4D1F-9C16-0BDCB88977B7}" dt="2023-02-22T03:06:58.022" v="64" actId="478"/>
          <ac:spMkLst>
            <pc:docMk/>
            <pc:sldMk cId="3299126723" sldId="1499"/>
            <ac:spMk id="2" creationId="{1DF7E89E-678C-95A9-4007-60C56B57FC44}"/>
          </ac:spMkLst>
        </pc:spChg>
        <pc:spChg chg="del">
          <ac:chgData name="C, Vigneshwaran" userId="361f7be8-1fbb-40bb-9ca9-63070c125a19" providerId="ADAL" clId="{EFA7EF45-6EB7-4D1F-9C16-0BDCB88977B7}" dt="2023-02-22T03:06:58.022" v="64" actId="478"/>
          <ac:spMkLst>
            <pc:docMk/>
            <pc:sldMk cId="3299126723" sldId="1499"/>
            <ac:spMk id="3" creationId="{F73AC656-F565-A5E0-4444-A5C2C9472FD4}"/>
          </ac:spMkLst>
        </pc:spChg>
        <pc:spChg chg="del">
          <ac:chgData name="C, Vigneshwaran" userId="361f7be8-1fbb-40bb-9ca9-63070c125a19" providerId="ADAL" clId="{EFA7EF45-6EB7-4D1F-9C16-0BDCB88977B7}" dt="2023-02-22T03:06:58.022" v="64" actId="478"/>
          <ac:spMkLst>
            <pc:docMk/>
            <pc:sldMk cId="3299126723" sldId="1499"/>
            <ac:spMk id="4" creationId="{45C8B55E-DC45-22D4-E50C-B4DCD92E8917}"/>
          </ac:spMkLst>
        </pc:spChg>
        <pc:spChg chg="del">
          <ac:chgData name="C, Vigneshwaran" userId="361f7be8-1fbb-40bb-9ca9-63070c125a19" providerId="ADAL" clId="{EFA7EF45-6EB7-4D1F-9C16-0BDCB88977B7}" dt="2023-02-22T03:06:58.022" v="64" actId="478"/>
          <ac:spMkLst>
            <pc:docMk/>
            <pc:sldMk cId="3299126723" sldId="1499"/>
            <ac:spMk id="5" creationId="{4216B4DF-B8B1-40BD-B2C0-D31B23ABFE69}"/>
          </ac:spMkLst>
        </pc:spChg>
        <pc:spChg chg="add del mod">
          <ac:chgData name="C, Vigneshwaran" userId="361f7be8-1fbb-40bb-9ca9-63070c125a19" providerId="ADAL" clId="{EFA7EF45-6EB7-4D1F-9C16-0BDCB88977B7}" dt="2023-02-22T03:07:09.571" v="65" actId="478"/>
          <ac:spMkLst>
            <pc:docMk/>
            <pc:sldMk cId="3299126723" sldId="1499"/>
            <ac:spMk id="7" creationId="{56BC0C6A-0C74-27CA-CC15-31242AAFB3D3}"/>
          </ac:spMkLst>
        </pc:spChg>
        <pc:spChg chg="del">
          <ac:chgData name="C, Vigneshwaran" userId="361f7be8-1fbb-40bb-9ca9-63070c125a19" providerId="ADAL" clId="{EFA7EF45-6EB7-4D1F-9C16-0BDCB88977B7}" dt="2023-02-22T03:06:58.022" v="64" actId="478"/>
          <ac:spMkLst>
            <pc:docMk/>
            <pc:sldMk cId="3299126723" sldId="1499"/>
            <ac:spMk id="9" creationId="{CA666653-2772-EA9F-42AC-CF1D1AADDDA6}"/>
          </ac:spMkLst>
        </pc:spChg>
        <pc:spChg chg="add del mod">
          <ac:chgData name="C, Vigneshwaran" userId="361f7be8-1fbb-40bb-9ca9-63070c125a19" providerId="ADAL" clId="{EFA7EF45-6EB7-4D1F-9C16-0BDCB88977B7}" dt="2023-02-22T03:07:11.648" v="66" actId="478"/>
          <ac:spMkLst>
            <pc:docMk/>
            <pc:sldMk cId="3299126723" sldId="1499"/>
            <ac:spMk id="10" creationId="{FFAF3420-B52D-FEB2-D322-BAB56594D503}"/>
          </ac:spMkLst>
        </pc:spChg>
        <pc:spChg chg="add mod">
          <ac:chgData name="C, Vigneshwaran" userId="361f7be8-1fbb-40bb-9ca9-63070c125a19" providerId="ADAL" clId="{EFA7EF45-6EB7-4D1F-9C16-0BDCB88977B7}" dt="2023-02-22T03:07:12.429" v="67"/>
          <ac:spMkLst>
            <pc:docMk/>
            <pc:sldMk cId="3299126723" sldId="1499"/>
            <ac:spMk id="11" creationId="{5BCD21CA-655E-D806-CA3A-97EE6ACC37A9}"/>
          </ac:spMkLst>
        </pc:spChg>
        <pc:spChg chg="add mod">
          <ac:chgData name="C, Vigneshwaran" userId="361f7be8-1fbb-40bb-9ca9-63070c125a19" providerId="ADAL" clId="{EFA7EF45-6EB7-4D1F-9C16-0BDCB88977B7}" dt="2023-02-22T03:07:12.429" v="67"/>
          <ac:spMkLst>
            <pc:docMk/>
            <pc:sldMk cId="3299126723" sldId="1499"/>
            <ac:spMk id="12" creationId="{AF8F52AA-03AC-B37C-2AA5-F56BB71E91C5}"/>
          </ac:spMkLst>
        </pc:spChg>
        <pc:spChg chg="add mod">
          <ac:chgData name="C, Vigneshwaran" userId="361f7be8-1fbb-40bb-9ca9-63070c125a19" providerId="ADAL" clId="{EFA7EF45-6EB7-4D1F-9C16-0BDCB88977B7}" dt="2023-02-22T03:07:12.429" v="67"/>
          <ac:spMkLst>
            <pc:docMk/>
            <pc:sldMk cId="3299126723" sldId="1499"/>
            <ac:spMk id="13" creationId="{B0DBF48E-323B-F1B9-8021-4139153F0AC9}"/>
          </ac:spMkLst>
        </pc:spChg>
        <pc:spChg chg="add mod">
          <ac:chgData name="C, Vigneshwaran" userId="361f7be8-1fbb-40bb-9ca9-63070c125a19" providerId="ADAL" clId="{EFA7EF45-6EB7-4D1F-9C16-0BDCB88977B7}" dt="2023-02-22T03:07:20.069" v="68" actId="1076"/>
          <ac:spMkLst>
            <pc:docMk/>
            <pc:sldMk cId="3299126723" sldId="1499"/>
            <ac:spMk id="14" creationId="{C6CE8FFE-9CFB-1F9D-7CA7-D45503DD4D91}"/>
          </ac:spMkLst>
        </pc:spChg>
        <pc:spChg chg="add mod">
          <ac:chgData name="C, Vigneshwaran" userId="361f7be8-1fbb-40bb-9ca9-63070c125a19" providerId="ADAL" clId="{EFA7EF45-6EB7-4D1F-9C16-0BDCB88977B7}" dt="2023-02-22T03:07:23.929" v="69" actId="1076"/>
          <ac:spMkLst>
            <pc:docMk/>
            <pc:sldMk cId="3299126723" sldId="1499"/>
            <ac:spMk id="15" creationId="{6345CE74-67D3-581F-DC17-1BA58F90A100}"/>
          </ac:spMkLst>
        </pc:spChg>
        <pc:spChg chg="add mod">
          <ac:chgData name="C, Vigneshwaran" userId="361f7be8-1fbb-40bb-9ca9-63070c125a19" providerId="ADAL" clId="{EFA7EF45-6EB7-4D1F-9C16-0BDCB88977B7}" dt="2023-02-22T03:07:12.429" v="67"/>
          <ac:spMkLst>
            <pc:docMk/>
            <pc:sldMk cId="3299126723" sldId="1499"/>
            <ac:spMk id="16" creationId="{A7822E0B-D466-937D-B229-4120C1E6FEB2}"/>
          </ac:spMkLst>
        </pc:spChg>
      </pc:sldChg>
      <pc:sldChg chg="addSp delSp modSp mod">
        <pc:chgData name="C, Vigneshwaran" userId="361f7be8-1fbb-40bb-9ca9-63070c125a19" providerId="ADAL" clId="{EFA7EF45-6EB7-4D1F-9C16-0BDCB88977B7}" dt="2023-02-22T03:19:59.932" v="100"/>
        <pc:sldMkLst>
          <pc:docMk/>
          <pc:sldMk cId="15229031" sldId="1500"/>
        </pc:sldMkLst>
        <pc:spChg chg="del">
          <ac:chgData name="C, Vigneshwaran" userId="361f7be8-1fbb-40bb-9ca9-63070c125a19" providerId="ADAL" clId="{EFA7EF45-6EB7-4D1F-9C16-0BDCB88977B7}" dt="2023-02-22T03:19:46.620" v="97" actId="478"/>
          <ac:spMkLst>
            <pc:docMk/>
            <pc:sldMk cId="15229031" sldId="1500"/>
            <ac:spMk id="2" creationId="{6A52025F-9F85-480B-3864-C33BF27FED54}"/>
          </ac:spMkLst>
        </pc:spChg>
        <pc:spChg chg="del">
          <ac:chgData name="C, Vigneshwaran" userId="361f7be8-1fbb-40bb-9ca9-63070c125a19" providerId="ADAL" clId="{EFA7EF45-6EB7-4D1F-9C16-0BDCB88977B7}" dt="2023-02-22T03:19:46.620" v="97" actId="478"/>
          <ac:spMkLst>
            <pc:docMk/>
            <pc:sldMk cId="15229031" sldId="1500"/>
            <ac:spMk id="3" creationId="{56E40A4D-70AF-51CD-C416-B50CF6477F74}"/>
          </ac:spMkLst>
        </pc:spChg>
        <pc:spChg chg="del">
          <ac:chgData name="C, Vigneshwaran" userId="361f7be8-1fbb-40bb-9ca9-63070c125a19" providerId="ADAL" clId="{EFA7EF45-6EB7-4D1F-9C16-0BDCB88977B7}" dt="2023-02-22T03:19:46.620" v="97" actId="478"/>
          <ac:spMkLst>
            <pc:docMk/>
            <pc:sldMk cId="15229031" sldId="1500"/>
            <ac:spMk id="5" creationId="{4216B4DF-B8B1-40BD-B2C0-D31B23ABFE69}"/>
          </ac:spMkLst>
        </pc:spChg>
        <pc:spChg chg="add del mod">
          <ac:chgData name="C, Vigneshwaran" userId="361f7be8-1fbb-40bb-9ca9-63070c125a19" providerId="ADAL" clId="{EFA7EF45-6EB7-4D1F-9C16-0BDCB88977B7}" dt="2023-02-22T03:19:48.825" v="98" actId="478"/>
          <ac:spMkLst>
            <pc:docMk/>
            <pc:sldMk cId="15229031" sldId="1500"/>
            <ac:spMk id="6" creationId="{891ECFC7-1577-3DFB-D93F-62BAC7DC61FF}"/>
          </ac:spMkLst>
        </pc:spChg>
        <pc:spChg chg="del">
          <ac:chgData name="C, Vigneshwaran" userId="361f7be8-1fbb-40bb-9ca9-63070c125a19" providerId="ADAL" clId="{EFA7EF45-6EB7-4D1F-9C16-0BDCB88977B7}" dt="2023-02-22T03:19:46.620" v="97" actId="478"/>
          <ac:spMkLst>
            <pc:docMk/>
            <pc:sldMk cId="15229031" sldId="1500"/>
            <ac:spMk id="8" creationId="{653CF29B-786E-4758-B905-F902F40873A8}"/>
          </ac:spMkLst>
        </pc:spChg>
        <pc:spChg chg="add del mod">
          <ac:chgData name="C, Vigneshwaran" userId="361f7be8-1fbb-40bb-9ca9-63070c125a19" providerId="ADAL" clId="{EFA7EF45-6EB7-4D1F-9C16-0BDCB88977B7}" dt="2023-02-22T03:19:51.682" v="99" actId="478"/>
          <ac:spMkLst>
            <pc:docMk/>
            <pc:sldMk cId="15229031" sldId="1500"/>
            <ac:spMk id="9" creationId="{38BAD819-14DC-71A3-96E9-3C0AEC209FD5}"/>
          </ac:spMkLst>
        </pc:spChg>
        <pc:spChg chg="add mod">
          <ac:chgData name="C, Vigneshwaran" userId="361f7be8-1fbb-40bb-9ca9-63070c125a19" providerId="ADAL" clId="{EFA7EF45-6EB7-4D1F-9C16-0BDCB88977B7}" dt="2023-02-22T03:19:59.932" v="100"/>
          <ac:spMkLst>
            <pc:docMk/>
            <pc:sldMk cId="15229031" sldId="1500"/>
            <ac:spMk id="10" creationId="{FC64E703-03C7-FD92-0288-70EBCF3CB0D0}"/>
          </ac:spMkLst>
        </pc:spChg>
        <pc:spChg chg="add mod">
          <ac:chgData name="C, Vigneshwaran" userId="361f7be8-1fbb-40bb-9ca9-63070c125a19" providerId="ADAL" clId="{EFA7EF45-6EB7-4D1F-9C16-0BDCB88977B7}" dt="2023-02-22T03:19:59.932" v="100"/>
          <ac:spMkLst>
            <pc:docMk/>
            <pc:sldMk cId="15229031" sldId="1500"/>
            <ac:spMk id="11" creationId="{6694AE50-2DD3-61C5-C329-8037475E8A5E}"/>
          </ac:spMkLst>
        </pc:spChg>
        <pc:spChg chg="add mod">
          <ac:chgData name="C, Vigneshwaran" userId="361f7be8-1fbb-40bb-9ca9-63070c125a19" providerId="ADAL" clId="{EFA7EF45-6EB7-4D1F-9C16-0BDCB88977B7}" dt="2023-02-22T03:19:59.932" v="100"/>
          <ac:spMkLst>
            <pc:docMk/>
            <pc:sldMk cId="15229031" sldId="1500"/>
            <ac:spMk id="12" creationId="{571A6F13-C06C-1582-B154-F588C411C69D}"/>
          </ac:spMkLst>
        </pc:spChg>
        <pc:spChg chg="add mod">
          <ac:chgData name="C, Vigneshwaran" userId="361f7be8-1fbb-40bb-9ca9-63070c125a19" providerId="ADAL" clId="{EFA7EF45-6EB7-4D1F-9C16-0BDCB88977B7}" dt="2023-02-22T03:19:59.932" v="100"/>
          <ac:spMkLst>
            <pc:docMk/>
            <pc:sldMk cId="15229031" sldId="1500"/>
            <ac:spMk id="13" creationId="{1C42C439-D571-D64A-3276-7386ACFADB9E}"/>
          </ac:spMkLst>
        </pc:spChg>
      </pc:sldChg>
      <pc:sldChg chg="addSp delSp modSp mod">
        <pc:chgData name="C, Vigneshwaran" userId="361f7be8-1fbb-40bb-9ca9-63070c125a19" providerId="ADAL" clId="{EFA7EF45-6EB7-4D1F-9C16-0BDCB88977B7}" dt="2023-02-22T03:21:05.215" v="108"/>
        <pc:sldMkLst>
          <pc:docMk/>
          <pc:sldMk cId="748986837" sldId="1501"/>
        </pc:sldMkLst>
        <pc:spChg chg="del">
          <ac:chgData name="C, Vigneshwaran" userId="361f7be8-1fbb-40bb-9ca9-63070c125a19" providerId="ADAL" clId="{EFA7EF45-6EB7-4D1F-9C16-0BDCB88977B7}" dt="2023-02-22T03:20:55.986" v="105" actId="478"/>
          <ac:spMkLst>
            <pc:docMk/>
            <pc:sldMk cId="748986837" sldId="1501"/>
            <ac:spMk id="2" creationId="{F3CCDA78-D5D9-D8F0-C85E-B3201101A92E}"/>
          </ac:spMkLst>
        </pc:spChg>
        <pc:spChg chg="del">
          <ac:chgData name="C, Vigneshwaran" userId="361f7be8-1fbb-40bb-9ca9-63070c125a19" providerId="ADAL" clId="{EFA7EF45-6EB7-4D1F-9C16-0BDCB88977B7}" dt="2023-02-22T03:20:55.986" v="105" actId="478"/>
          <ac:spMkLst>
            <pc:docMk/>
            <pc:sldMk cId="748986837" sldId="1501"/>
            <ac:spMk id="3" creationId="{17F1EFCA-6742-CEC9-3FC6-94A71C7BAFE1}"/>
          </ac:spMkLst>
        </pc:spChg>
        <pc:spChg chg="del">
          <ac:chgData name="C, Vigneshwaran" userId="361f7be8-1fbb-40bb-9ca9-63070c125a19" providerId="ADAL" clId="{EFA7EF45-6EB7-4D1F-9C16-0BDCB88977B7}" dt="2023-02-22T03:20:55.986" v="105" actId="478"/>
          <ac:spMkLst>
            <pc:docMk/>
            <pc:sldMk cId="748986837" sldId="1501"/>
            <ac:spMk id="5" creationId="{4216B4DF-B8B1-40BD-B2C0-D31B23ABFE69}"/>
          </ac:spMkLst>
        </pc:spChg>
        <pc:spChg chg="add del mod">
          <ac:chgData name="C, Vigneshwaran" userId="361f7be8-1fbb-40bb-9ca9-63070c125a19" providerId="ADAL" clId="{EFA7EF45-6EB7-4D1F-9C16-0BDCB88977B7}" dt="2023-02-22T03:20:58.490" v="106" actId="478"/>
          <ac:spMkLst>
            <pc:docMk/>
            <pc:sldMk cId="748986837" sldId="1501"/>
            <ac:spMk id="6" creationId="{237CA26C-2035-67F0-7C1C-08AEB95D965C}"/>
          </ac:spMkLst>
        </pc:spChg>
        <pc:spChg chg="del">
          <ac:chgData name="C, Vigneshwaran" userId="361f7be8-1fbb-40bb-9ca9-63070c125a19" providerId="ADAL" clId="{EFA7EF45-6EB7-4D1F-9C16-0BDCB88977B7}" dt="2023-02-22T03:20:55.986" v="105" actId="478"/>
          <ac:spMkLst>
            <pc:docMk/>
            <pc:sldMk cId="748986837" sldId="1501"/>
            <ac:spMk id="8" creationId="{653CF29B-786E-4758-B905-F902F40873A8}"/>
          </ac:spMkLst>
        </pc:spChg>
        <pc:spChg chg="add del mod">
          <ac:chgData name="C, Vigneshwaran" userId="361f7be8-1fbb-40bb-9ca9-63070c125a19" providerId="ADAL" clId="{EFA7EF45-6EB7-4D1F-9C16-0BDCB88977B7}" dt="2023-02-22T03:21:01.512" v="107" actId="478"/>
          <ac:spMkLst>
            <pc:docMk/>
            <pc:sldMk cId="748986837" sldId="1501"/>
            <ac:spMk id="9" creationId="{0765114C-58CA-94BD-BC35-76D15544E4D7}"/>
          </ac:spMkLst>
        </pc:spChg>
        <pc:spChg chg="add mod">
          <ac:chgData name="C, Vigneshwaran" userId="361f7be8-1fbb-40bb-9ca9-63070c125a19" providerId="ADAL" clId="{EFA7EF45-6EB7-4D1F-9C16-0BDCB88977B7}" dt="2023-02-22T03:21:05.215" v="108"/>
          <ac:spMkLst>
            <pc:docMk/>
            <pc:sldMk cId="748986837" sldId="1501"/>
            <ac:spMk id="10" creationId="{6A4F7606-FDF1-9676-FECC-056EDC7B83D3}"/>
          </ac:spMkLst>
        </pc:spChg>
        <pc:spChg chg="add mod">
          <ac:chgData name="C, Vigneshwaran" userId="361f7be8-1fbb-40bb-9ca9-63070c125a19" providerId="ADAL" clId="{EFA7EF45-6EB7-4D1F-9C16-0BDCB88977B7}" dt="2023-02-22T03:21:05.215" v="108"/>
          <ac:spMkLst>
            <pc:docMk/>
            <pc:sldMk cId="748986837" sldId="1501"/>
            <ac:spMk id="11" creationId="{2581D666-5633-39CC-CAA3-2AE56FB10E73}"/>
          </ac:spMkLst>
        </pc:spChg>
        <pc:spChg chg="del">
          <ac:chgData name="C, Vigneshwaran" userId="361f7be8-1fbb-40bb-9ca9-63070c125a19" providerId="ADAL" clId="{EFA7EF45-6EB7-4D1F-9C16-0BDCB88977B7}" dt="2023-02-22T03:20:55.986" v="105" actId="478"/>
          <ac:spMkLst>
            <pc:docMk/>
            <pc:sldMk cId="748986837" sldId="1501"/>
            <ac:spMk id="12" creationId="{BBFF962C-DDB0-76DF-B127-EA000A102390}"/>
          </ac:spMkLst>
        </pc:spChg>
        <pc:spChg chg="add mod">
          <ac:chgData name="C, Vigneshwaran" userId="361f7be8-1fbb-40bb-9ca9-63070c125a19" providerId="ADAL" clId="{EFA7EF45-6EB7-4D1F-9C16-0BDCB88977B7}" dt="2023-02-22T03:21:05.215" v="108"/>
          <ac:spMkLst>
            <pc:docMk/>
            <pc:sldMk cId="748986837" sldId="1501"/>
            <ac:spMk id="13" creationId="{F2F39B19-6E6B-1044-522B-1D87AF0BA809}"/>
          </ac:spMkLst>
        </pc:spChg>
        <pc:spChg chg="add mod">
          <ac:chgData name="C, Vigneshwaran" userId="361f7be8-1fbb-40bb-9ca9-63070c125a19" providerId="ADAL" clId="{EFA7EF45-6EB7-4D1F-9C16-0BDCB88977B7}" dt="2023-02-22T03:21:05.215" v="108"/>
          <ac:spMkLst>
            <pc:docMk/>
            <pc:sldMk cId="748986837" sldId="1501"/>
            <ac:spMk id="14" creationId="{DB44205C-AC49-F4DC-0C80-A2C4D0D19322}"/>
          </ac:spMkLst>
        </pc:spChg>
        <pc:spChg chg="add mod">
          <ac:chgData name="C, Vigneshwaran" userId="361f7be8-1fbb-40bb-9ca9-63070c125a19" providerId="ADAL" clId="{EFA7EF45-6EB7-4D1F-9C16-0BDCB88977B7}" dt="2023-02-22T03:21:05.215" v="108"/>
          <ac:spMkLst>
            <pc:docMk/>
            <pc:sldMk cId="748986837" sldId="1501"/>
            <ac:spMk id="15" creationId="{2D0827CF-EC4B-F0DD-2BBD-F8430C231476}"/>
          </ac:spMkLst>
        </pc:spChg>
        <pc:spChg chg="add mod">
          <ac:chgData name="C, Vigneshwaran" userId="361f7be8-1fbb-40bb-9ca9-63070c125a19" providerId="ADAL" clId="{EFA7EF45-6EB7-4D1F-9C16-0BDCB88977B7}" dt="2023-02-22T03:21:05.215" v="108"/>
          <ac:spMkLst>
            <pc:docMk/>
            <pc:sldMk cId="748986837" sldId="1501"/>
            <ac:spMk id="16" creationId="{F0EE2A58-83E1-AFE4-5B3C-2E802805FCD7}"/>
          </ac:spMkLst>
        </pc:spChg>
        <pc:spChg chg="mod">
          <ac:chgData name="C, Vigneshwaran" userId="361f7be8-1fbb-40bb-9ca9-63070c125a19" providerId="ADAL" clId="{EFA7EF45-6EB7-4D1F-9C16-0BDCB88977B7}" dt="2023-02-22T03:21:05.215" v="108"/>
          <ac:spMkLst>
            <pc:docMk/>
            <pc:sldMk cId="748986837" sldId="1501"/>
            <ac:spMk id="19" creationId="{3E6523A3-5691-DB5C-A293-93CC9206F518}"/>
          </ac:spMkLst>
        </pc:spChg>
        <pc:grpChg chg="add mod">
          <ac:chgData name="C, Vigneshwaran" userId="361f7be8-1fbb-40bb-9ca9-63070c125a19" providerId="ADAL" clId="{EFA7EF45-6EB7-4D1F-9C16-0BDCB88977B7}" dt="2023-02-22T03:21:05.215" v="108"/>
          <ac:grpSpMkLst>
            <pc:docMk/>
            <pc:sldMk cId="748986837" sldId="1501"/>
            <ac:grpSpMk id="17" creationId="{47408CFB-FD08-A530-1187-704DB19F85F3}"/>
          </ac:grpSpMkLst>
        </pc:grpChg>
        <pc:picChg chg="mod">
          <ac:chgData name="C, Vigneshwaran" userId="361f7be8-1fbb-40bb-9ca9-63070c125a19" providerId="ADAL" clId="{EFA7EF45-6EB7-4D1F-9C16-0BDCB88977B7}" dt="2023-02-22T03:21:05.215" v="108"/>
          <ac:picMkLst>
            <pc:docMk/>
            <pc:sldMk cId="748986837" sldId="1501"/>
            <ac:picMk id="18" creationId="{64D50CC1-C7AD-9450-17D4-F1E4C2343654}"/>
          </ac:picMkLst>
        </pc:picChg>
      </pc:sldChg>
      <pc:sldChg chg="addSp delSp modSp mod">
        <pc:chgData name="C, Vigneshwaran" userId="361f7be8-1fbb-40bb-9ca9-63070c125a19" providerId="ADAL" clId="{EFA7EF45-6EB7-4D1F-9C16-0BDCB88977B7}" dt="2023-02-22T03:30:57.903" v="120"/>
        <pc:sldMkLst>
          <pc:docMk/>
          <pc:sldMk cId="950488650" sldId="1502"/>
        </pc:sldMkLst>
        <pc:spChg chg="add mod">
          <ac:chgData name="C, Vigneshwaran" userId="361f7be8-1fbb-40bb-9ca9-63070c125a19" providerId="ADAL" clId="{EFA7EF45-6EB7-4D1F-9C16-0BDCB88977B7}" dt="2023-02-22T03:30:11.277" v="118"/>
          <ac:spMkLst>
            <pc:docMk/>
            <pc:sldMk cId="950488650" sldId="1502"/>
            <ac:spMk id="4" creationId="{62682231-B445-2AB2-F44B-D02E1561BAA8}"/>
          </ac:spMkLst>
        </pc:spChg>
        <pc:spChg chg="add mod">
          <ac:chgData name="C, Vigneshwaran" userId="361f7be8-1fbb-40bb-9ca9-63070c125a19" providerId="ADAL" clId="{EFA7EF45-6EB7-4D1F-9C16-0BDCB88977B7}" dt="2023-02-22T03:30:11.277" v="118"/>
          <ac:spMkLst>
            <pc:docMk/>
            <pc:sldMk cId="950488650" sldId="1502"/>
            <ac:spMk id="6" creationId="{CEFE2A1B-4AA1-8F56-B085-F97160A0EFCB}"/>
          </ac:spMkLst>
        </pc:spChg>
        <pc:spChg chg="add mod">
          <ac:chgData name="C, Vigneshwaran" userId="361f7be8-1fbb-40bb-9ca9-63070c125a19" providerId="ADAL" clId="{EFA7EF45-6EB7-4D1F-9C16-0BDCB88977B7}" dt="2023-02-22T03:30:11.277" v="118"/>
          <ac:spMkLst>
            <pc:docMk/>
            <pc:sldMk cId="950488650" sldId="1502"/>
            <ac:spMk id="7" creationId="{AD948C6A-C622-17E9-7EB2-06E70D893E81}"/>
          </ac:spMkLst>
        </pc:spChg>
        <pc:spChg chg="mod">
          <ac:chgData name="C, Vigneshwaran" userId="361f7be8-1fbb-40bb-9ca9-63070c125a19" providerId="ADAL" clId="{EFA7EF45-6EB7-4D1F-9C16-0BDCB88977B7}" dt="2023-02-22T03:27:40.390" v="109" actId="14100"/>
          <ac:spMkLst>
            <pc:docMk/>
            <pc:sldMk cId="950488650" sldId="1502"/>
            <ac:spMk id="8" creationId="{653CF29B-786E-4758-B905-F902F40873A8}"/>
          </ac:spMkLst>
        </pc:spChg>
        <pc:spChg chg="add mod">
          <ac:chgData name="C, Vigneshwaran" userId="361f7be8-1fbb-40bb-9ca9-63070c125a19" providerId="ADAL" clId="{EFA7EF45-6EB7-4D1F-9C16-0BDCB88977B7}" dt="2023-02-22T03:30:11.277" v="118"/>
          <ac:spMkLst>
            <pc:docMk/>
            <pc:sldMk cId="950488650" sldId="1502"/>
            <ac:spMk id="9" creationId="{606E8617-2A93-1A13-DE2A-87027E52CD0E}"/>
          </ac:spMkLst>
        </pc:spChg>
        <pc:spChg chg="add mod">
          <ac:chgData name="C, Vigneshwaran" userId="361f7be8-1fbb-40bb-9ca9-63070c125a19" providerId="ADAL" clId="{EFA7EF45-6EB7-4D1F-9C16-0BDCB88977B7}" dt="2023-02-22T03:30:11.277" v="118"/>
          <ac:spMkLst>
            <pc:docMk/>
            <pc:sldMk cId="950488650" sldId="1502"/>
            <ac:spMk id="10" creationId="{767670EC-D0B1-0927-D2D2-E17B1D17B259}"/>
          </ac:spMkLst>
        </pc:spChg>
        <pc:spChg chg="add mod">
          <ac:chgData name="C, Vigneshwaran" userId="361f7be8-1fbb-40bb-9ca9-63070c125a19" providerId="ADAL" clId="{EFA7EF45-6EB7-4D1F-9C16-0BDCB88977B7}" dt="2023-02-22T03:30:11.277" v="118"/>
          <ac:spMkLst>
            <pc:docMk/>
            <pc:sldMk cId="950488650" sldId="1502"/>
            <ac:spMk id="11" creationId="{15B1E49E-2FF4-DDDF-4F6F-A5C95B23DB09}"/>
          </ac:spMkLst>
        </pc:spChg>
        <pc:spChg chg="add mod">
          <ac:chgData name="C, Vigneshwaran" userId="361f7be8-1fbb-40bb-9ca9-63070c125a19" providerId="ADAL" clId="{EFA7EF45-6EB7-4D1F-9C16-0BDCB88977B7}" dt="2023-02-22T03:30:11.277" v="118"/>
          <ac:spMkLst>
            <pc:docMk/>
            <pc:sldMk cId="950488650" sldId="1502"/>
            <ac:spMk id="12" creationId="{8062D909-387F-C374-FDAA-9B622B34C361}"/>
          </ac:spMkLst>
        </pc:spChg>
        <pc:spChg chg="add mod">
          <ac:chgData name="C, Vigneshwaran" userId="361f7be8-1fbb-40bb-9ca9-63070c125a19" providerId="ADAL" clId="{EFA7EF45-6EB7-4D1F-9C16-0BDCB88977B7}" dt="2023-02-22T03:30:11.277" v="118"/>
          <ac:spMkLst>
            <pc:docMk/>
            <pc:sldMk cId="950488650" sldId="1502"/>
            <ac:spMk id="13" creationId="{08B47BD6-C35E-01BB-CC85-7730744149D5}"/>
          </ac:spMkLst>
        </pc:spChg>
        <pc:spChg chg="add mod">
          <ac:chgData name="C, Vigneshwaran" userId="361f7be8-1fbb-40bb-9ca9-63070c125a19" providerId="ADAL" clId="{EFA7EF45-6EB7-4D1F-9C16-0BDCB88977B7}" dt="2023-02-22T03:30:11.277" v="118"/>
          <ac:spMkLst>
            <pc:docMk/>
            <pc:sldMk cId="950488650" sldId="1502"/>
            <ac:spMk id="14" creationId="{9B291FAF-DCAF-4D8E-3D2E-023019B3F31E}"/>
          </ac:spMkLst>
        </pc:spChg>
        <pc:spChg chg="add mod">
          <ac:chgData name="C, Vigneshwaran" userId="361f7be8-1fbb-40bb-9ca9-63070c125a19" providerId="ADAL" clId="{EFA7EF45-6EB7-4D1F-9C16-0BDCB88977B7}" dt="2023-02-22T03:30:11.277" v="118"/>
          <ac:spMkLst>
            <pc:docMk/>
            <pc:sldMk cId="950488650" sldId="1502"/>
            <ac:spMk id="15" creationId="{C304039E-BFBA-8D21-382F-CE854192A2F4}"/>
          </ac:spMkLst>
        </pc:spChg>
        <pc:spChg chg="add mod">
          <ac:chgData name="C, Vigneshwaran" userId="361f7be8-1fbb-40bb-9ca9-63070c125a19" providerId="ADAL" clId="{EFA7EF45-6EB7-4D1F-9C16-0BDCB88977B7}" dt="2023-02-22T03:30:11.277" v="118"/>
          <ac:spMkLst>
            <pc:docMk/>
            <pc:sldMk cId="950488650" sldId="1502"/>
            <ac:spMk id="16" creationId="{1367A51D-5532-1818-67CA-D87DFE4798E3}"/>
          </ac:spMkLst>
        </pc:spChg>
        <pc:spChg chg="add mod">
          <ac:chgData name="C, Vigneshwaran" userId="361f7be8-1fbb-40bb-9ca9-63070c125a19" providerId="ADAL" clId="{EFA7EF45-6EB7-4D1F-9C16-0BDCB88977B7}" dt="2023-02-22T03:30:11.277" v="118"/>
          <ac:spMkLst>
            <pc:docMk/>
            <pc:sldMk cId="950488650" sldId="1502"/>
            <ac:spMk id="17" creationId="{4805E4E1-C191-98B3-BF2F-A9BCFA6A47B8}"/>
          </ac:spMkLst>
        </pc:spChg>
        <pc:spChg chg="add mod">
          <ac:chgData name="C, Vigneshwaran" userId="361f7be8-1fbb-40bb-9ca9-63070c125a19" providerId="ADAL" clId="{EFA7EF45-6EB7-4D1F-9C16-0BDCB88977B7}" dt="2023-02-22T03:30:11.277" v="118"/>
          <ac:spMkLst>
            <pc:docMk/>
            <pc:sldMk cId="950488650" sldId="1502"/>
            <ac:spMk id="18" creationId="{03EABAD8-44B3-47B9-D0B6-0DBA661932C4}"/>
          </ac:spMkLst>
        </pc:spChg>
        <pc:spChg chg="add mod">
          <ac:chgData name="C, Vigneshwaran" userId="361f7be8-1fbb-40bb-9ca9-63070c125a19" providerId="ADAL" clId="{EFA7EF45-6EB7-4D1F-9C16-0BDCB88977B7}" dt="2023-02-22T03:30:11.277" v="118"/>
          <ac:spMkLst>
            <pc:docMk/>
            <pc:sldMk cId="950488650" sldId="1502"/>
            <ac:spMk id="19" creationId="{446E59F5-DAD9-A432-A392-08BAC1F9C622}"/>
          </ac:spMkLst>
        </pc:spChg>
        <pc:spChg chg="add mod">
          <ac:chgData name="C, Vigneshwaran" userId="361f7be8-1fbb-40bb-9ca9-63070c125a19" providerId="ADAL" clId="{EFA7EF45-6EB7-4D1F-9C16-0BDCB88977B7}" dt="2023-02-22T03:30:11.277" v="118"/>
          <ac:spMkLst>
            <pc:docMk/>
            <pc:sldMk cId="950488650" sldId="1502"/>
            <ac:spMk id="20" creationId="{20043FCE-8D7C-BDC9-F849-4B1AC228818F}"/>
          </ac:spMkLst>
        </pc:spChg>
        <pc:spChg chg="add mod">
          <ac:chgData name="C, Vigneshwaran" userId="361f7be8-1fbb-40bb-9ca9-63070c125a19" providerId="ADAL" clId="{EFA7EF45-6EB7-4D1F-9C16-0BDCB88977B7}" dt="2023-02-22T03:30:11.277" v="118"/>
          <ac:spMkLst>
            <pc:docMk/>
            <pc:sldMk cId="950488650" sldId="1502"/>
            <ac:spMk id="21" creationId="{DF36306B-07BD-E082-1F3F-7952F4A54D15}"/>
          </ac:spMkLst>
        </pc:spChg>
        <pc:spChg chg="add mod">
          <ac:chgData name="C, Vigneshwaran" userId="361f7be8-1fbb-40bb-9ca9-63070c125a19" providerId="ADAL" clId="{EFA7EF45-6EB7-4D1F-9C16-0BDCB88977B7}" dt="2023-02-22T03:30:11.277" v="118"/>
          <ac:spMkLst>
            <pc:docMk/>
            <pc:sldMk cId="950488650" sldId="1502"/>
            <ac:spMk id="22" creationId="{30CEDB6D-0EC4-0F0A-65EF-5798D4A90B9A}"/>
          </ac:spMkLst>
        </pc:spChg>
        <pc:spChg chg="add mod">
          <ac:chgData name="C, Vigneshwaran" userId="361f7be8-1fbb-40bb-9ca9-63070c125a19" providerId="ADAL" clId="{EFA7EF45-6EB7-4D1F-9C16-0BDCB88977B7}" dt="2023-02-22T03:30:11.277" v="118"/>
          <ac:spMkLst>
            <pc:docMk/>
            <pc:sldMk cId="950488650" sldId="1502"/>
            <ac:spMk id="23" creationId="{FCBCE834-2B7E-484B-9BAD-5AF7E7EB9613}"/>
          </ac:spMkLst>
        </pc:spChg>
        <pc:spChg chg="add mod">
          <ac:chgData name="C, Vigneshwaran" userId="361f7be8-1fbb-40bb-9ca9-63070c125a19" providerId="ADAL" clId="{EFA7EF45-6EB7-4D1F-9C16-0BDCB88977B7}" dt="2023-02-22T03:30:11.277" v="118"/>
          <ac:spMkLst>
            <pc:docMk/>
            <pc:sldMk cId="950488650" sldId="1502"/>
            <ac:spMk id="24" creationId="{F5E87AB4-4155-0D75-C7EF-EE584404E075}"/>
          </ac:spMkLst>
        </pc:spChg>
        <pc:spChg chg="add mod">
          <ac:chgData name="C, Vigneshwaran" userId="361f7be8-1fbb-40bb-9ca9-63070c125a19" providerId="ADAL" clId="{EFA7EF45-6EB7-4D1F-9C16-0BDCB88977B7}" dt="2023-02-22T03:30:11.277" v="118"/>
          <ac:spMkLst>
            <pc:docMk/>
            <pc:sldMk cId="950488650" sldId="1502"/>
            <ac:spMk id="25" creationId="{E19E3FA0-839B-FCE5-1AE9-0573A6D7D2CC}"/>
          </ac:spMkLst>
        </pc:spChg>
        <pc:spChg chg="add mod">
          <ac:chgData name="C, Vigneshwaran" userId="361f7be8-1fbb-40bb-9ca9-63070c125a19" providerId="ADAL" clId="{EFA7EF45-6EB7-4D1F-9C16-0BDCB88977B7}" dt="2023-02-22T03:30:11.277" v="118"/>
          <ac:spMkLst>
            <pc:docMk/>
            <pc:sldMk cId="950488650" sldId="1502"/>
            <ac:spMk id="26" creationId="{1AFDFD4E-30E7-351E-2477-55A0ACD76ACB}"/>
          </ac:spMkLst>
        </pc:spChg>
        <pc:spChg chg="add mod">
          <ac:chgData name="C, Vigneshwaran" userId="361f7be8-1fbb-40bb-9ca9-63070c125a19" providerId="ADAL" clId="{EFA7EF45-6EB7-4D1F-9C16-0BDCB88977B7}" dt="2023-02-22T03:30:11.277" v="118"/>
          <ac:spMkLst>
            <pc:docMk/>
            <pc:sldMk cId="950488650" sldId="1502"/>
            <ac:spMk id="27" creationId="{323047EA-EC13-9625-C6E9-A775DF9C2EF0}"/>
          </ac:spMkLst>
        </pc:spChg>
        <pc:spChg chg="add mod">
          <ac:chgData name="C, Vigneshwaran" userId="361f7be8-1fbb-40bb-9ca9-63070c125a19" providerId="ADAL" clId="{EFA7EF45-6EB7-4D1F-9C16-0BDCB88977B7}" dt="2023-02-22T03:30:11.277" v="118"/>
          <ac:spMkLst>
            <pc:docMk/>
            <pc:sldMk cId="950488650" sldId="1502"/>
            <ac:spMk id="28" creationId="{D1569F92-27E2-A149-100B-3A24DBD54FB0}"/>
          </ac:spMkLst>
        </pc:spChg>
        <pc:spChg chg="add mod">
          <ac:chgData name="C, Vigneshwaran" userId="361f7be8-1fbb-40bb-9ca9-63070c125a19" providerId="ADAL" clId="{EFA7EF45-6EB7-4D1F-9C16-0BDCB88977B7}" dt="2023-02-22T03:30:11.277" v="118"/>
          <ac:spMkLst>
            <pc:docMk/>
            <pc:sldMk cId="950488650" sldId="1502"/>
            <ac:spMk id="29" creationId="{536940FF-9890-FD1C-C959-C4CB3504A1A2}"/>
          </ac:spMkLst>
        </pc:spChg>
        <pc:spChg chg="add mod">
          <ac:chgData name="C, Vigneshwaran" userId="361f7be8-1fbb-40bb-9ca9-63070c125a19" providerId="ADAL" clId="{EFA7EF45-6EB7-4D1F-9C16-0BDCB88977B7}" dt="2023-02-22T03:30:11.277" v="118"/>
          <ac:spMkLst>
            <pc:docMk/>
            <pc:sldMk cId="950488650" sldId="1502"/>
            <ac:spMk id="30" creationId="{8E769C4B-4CFC-AA77-1E36-E530CE394B6B}"/>
          </ac:spMkLst>
        </pc:spChg>
        <pc:spChg chg="add mod">
          <ac:chgData name="C, Vigneshwaran" userId="361f7be8-1fbb-40bb-9ca9-63070c125a19" providerId="ADAL" clId="{EFA7EF45-6EB7-4D1F-9C16-0BDCB88977B7}" dt="2023-02-22T03:30:11.277" v="118"/>
          <ac:spMkLst>
            <pc:docMk/>
            <pc:sldMk cId="950488650" sldId="1502"/>
            <ac:spMk id="31" creationId="{CA2340AB-F658-F086-F0F3-C6ED89F26260}"/>
          </ac:spMkLst>
        </pc:spChg>
        <pc:spChg chg="add mod">
          <ac:chgData name="C, Vigneshwaran" userId="361f7be8-1fbb-40bb-9ca9-63070c125a19" providerId="ADAL" clId="{EFA7EF45-6EB7-4D1F-9C16-0BDCB88977B7}" dt="2023-02-22T03:30:11.277" v="118"/>
          <ac:spMkLst>
            <pc:docMk/>
            <pc:sldMk cId="950488650" sldId="1502"/>
            <ac:spMk id="34" creationId="{E251A6AD-C4E1-4BBD-5B4F-F8F760BCF9C1}"/>
          </ac:spMkLst>
        </pc:spChg>
        <pc:spChg chg="add mod">
          <ac:chgData name="C, Vigneshwaran" userId="361f7be8-1fbb-40bb-9ca9-63070c125a19" providerId="ADAL" clId="{EFA7EF45-6EB7-4D1F-9C16-0BDCB88977B7}" dt="2023-02-22T03:30:11.277" v="118"/>
          <ac:spMkLst>
            <pc:docMk/>
            <pc:sldMk cId="950488650" sldId="1502"/>
            <ac:spMk id="35" creationId="{B7C61E08-0BE3-4E06-7F6D-ECFA966D2E05}"/>
          </ac:spMkLst>
        </pc:spChg>
        <pc:spChg chg="add mod">
          <ac:chgData name="C, Vigneshwaran" userId="361f7be8-1fbb-40bb-9ca9-63070c125a19" providerId="ADAL" clId="{EFA7EF45-6EB7-4D1F-9C16-0BDCB88977B7}" dt="2023-02-22T03:30:11.277" v="118"/>
          <ac:spMkLst>
            <pc:docMk/>
            <pc:sldMk cId="950488650" sldId="1502"/>
            <ac:spMk id="36" creationId="{F88F95B1-9F8F-22FD-B102-232ED4324FCD}"/>
          </ac:spMkLst>
        </pc:spChg>
        <pc:spChg chg="add mod">
          <ac:chgData name="C, Vigneshwaran" userId="361f7be8-1fbb-40bb-9ca9-63070c125a19" providerId="ADAL" clId="{EFA7EF45-6EB7-4D1F-9C16-0BDCB88977B7}" dt="2023-02-22T03:30:11.277" v="118"/>
          <ac:spMkLst>
            <pc:docMk/>
            <pc:sldMk cId="950488650" sldId="1502"/>
            <ac:spMk id="37" creationId="{62E2FD51-5FAF-E7A8-17B8-73748B58823D}"/>
          </ac:spMkLst>
        </pc:spChg>
        <pc:spChg chg="add mod">
          <ac:chgData name="C, Vigneshwaran" userId="361f7be8-1fbb-40bb-9ca9-63070c125a19" providerId="ADAL" clId="{EFA7EF45-6EB7-4D1F-9C16-0BDCB88977B7}" dt="2023-02-22T03:30:11.277" v="118"/>
          <ac:spMkLst>
            <pc:docMk/>
            <pc:sldMk cId="950488650" sldId="1502"/>
            <ac:spMk id="38" creationId="{C44619A3-BD99-F5D3-7FFC-0D35A2CAB312}"/>
          </ac:spMkLst>
        </pc:spChg>
        <pc:spChg chg="add mod">
          <ac:chgData name="C, Vigneshwaran" userId="361f7be8-1fbb-40bb-9ca9-63070c125a19" providerId="ADAL" clId="{EFA7EF45-6EB7-4D1F-9C16-0BDCB88977B7}" dt="2023-02-22T03:30:11.277" v="118"/>
          <ac:spMkLst>
            <pc:docMk/>
            <pc:sldMk cId="950488650" sldId="1502"/>
            <ac:spMk id="39" creationId="{A23949BA-D3CA-6883-43CA-B581B5E6D6D5}"/>
          </ac:spMkLst>
        </pc:spChg>
        <pc:spChg chg="add mod">
          <ac:chgData name="C, Vigneshwaran" userId="361f7be8-1fbb-40bb-9ca9-63070c125a19" providerId="ADAL" clId="{EFA7EF45-6EB7-4D1F-9C16-0BDCB88977B7}" dt="2023-02-22T03:30:11.277" v="118"/>
          <ac:spMkLst>
            <pc:docMk/>
            <pc:sldMk cId="950488650" sldId="1502"/>
            <ac:spMk id="40" creationId="{786B185C-3E6A-20CD-1633-6CBCFF200D25}"/>
          </ac:spMkLst>
        </pc:spChg>
        <pc:spChg chg="add mod">
          <ac:chgData name="C, Vigneshwaran" userId="361f7be8-1fbb-40bb-9ca9-63070c125a19" providerId="ADAL" clId="{EFA7EF45-6EB7-4D1F-9C16-0BDCB88977B7}" dt="2023-02-22T03:30:11.277" v="118"/>
          <ac:spMkLst>
            <pc:docMk/>
            <pc:sldMk cId="950488650" sldId="1502"/>
            <ac:spMk id="41" creationId="{CB09639F-1BF9-E0E1-9F6C-2C3E00761DA0}"/>
          </ac:spMkLst>
        </pc:spChg>
        <pc:spChg chg="add mod">
          <ac:chgData name="C, Vigneshwaran" userId="361f7be8-1fbb-40bb-9ca9-63070c125a19" providerId="ADAL" clId="{EFA7EF45-6EB7-4D1F-9C16-0BDCB88977B7}" dt="2023-02-22T03:30:24.741" v="119"/>
          <ac:spMkLst>
            <pc:docMk/>
            <pc:sldMk cId="950488650" sldId="1502"/>
            <ac:spMk id="42" creationId="{F5D7B69D-C327-4D51-6D3B-740B6C0E2641}"/>
          </ac:spMkLst>
        </pc:spChg>
        <pc:spChg chg="add mod">
          <ac:chgData name="C, Vigneshwaran" userId="361f7be8-1fbb-40bb-9ca9-63070c125a19" providerId="ADAL" clId="{EFA7EF45-6EB7-4D1F-9C16-0BDCB88977B7}" dt="2023-02-22T03:30:57.903" v="120"/>
          <ac:spMkLst>
            <pc:docMk/>
            <pc:sldMk cId="950488650" sldId="1502"/>
            <ac:spMk id="43" creationId="{0D134CAE-5200-146A-0F64-08ED88F4362F}"/>
          </ac:spMkLst>
        </pc:spChg>
        <pc:picChg chg="add del mod">
          <ac:chgData name="C, Vigneshwaran" userId="361f7be8-1fbb-40bb-9ca9-63070c125a19" providerId="ADAL" clId="{EFA7EF45-6EB7-4D1F-9C16-0BDCB88977B7}" dt="2023-02-22T03:29:57.134" v="117" actId="478"/>
          <ac:picMkLst>
            <pc:docMk/>
            <pc:sldMk cId="950488650" sldId="1502"/>
            <ac:picMk id="3" creationId="{05ACC1BD-841E-6C51-451B-B0CE5F4DA072}"/>
          </ac:picMkLst>
        </pc:picChg>
        <pc:cxnChg chg="add mod">
          <ac:chgData name="C, Vigneshwaran" userId="361f7be8-1fbb-40bb-9ca9-63070c125a19" providerId="ADAL" clId="{EFA7EF45-6EB7-4D1F-9C16-0BDCB88977B7}" dt="2023-02-22T03:30:11.277" v="118"/>
          <ac:cxnSpMkLst>
            <pc:docMk/>
            <pc:sldMk cId="950488650" sldId="1502"/>
            <ac:cxnSpMk id="32" creationId="{BBABC3D6-1498-68F3-1F3E-C53FD4FD2011}"/>
          </ac:cxnSpMkLst>
        </pc:cxnChg>
        <pc:cxnChg chg="add mod">
          <ac:chgData name="C, Vigneshwaran" userId="361f7be8-1fbb-40bb-9ca9-63070c125a19" providerId="ADAL" clId="{EFA7EF45-6EB7-4D1F-9C16-0BDCB88977B7}" dt="2023-02-22T03:30:11.277" v="118"/>
          <ac:cxnSpMkLst>
            <pc:docMk/>
            <pc:sldMk cId="950488650" sldId="1502"/>
            <ac:cxnSpMk id="33" creationId="{D95BADCD-DC09-CB73-9A01-723159A6013C}"/>
          </ac:cxnSpMkLst>
        </pc:cxnChg>
        <pc:cxnChg chg="add mod">
          <ac:chgData name="C, Vigneshwaran" userId="361f7be8-1fbb-40bb-9ca9-63070c125a19" providerId="ADAL" clId="{EFA7EF45-6EB7-4D1F-9C16-0BDCB88977B7}" dt="2023-02-22T03:30:57.903" v="120"/>
          <ac:cxnSpMkLst>
            <pc:docMk/>
            <pc:sldMk cId="950488650" sldId="1502"/>
            <ac:cxnSpMk id="44" creationId="{5DD845AF-511C-5CC1-8BB9-57F392638C63}"/>
          </ac:cxnSpMkLst>
        </pc:cxnChg>
      </pc:sldChg>
      <pc:sldChg chg="modSp mod">
        <pc:chgData name="C, Vigneshwaran" userId="361f7be8-1fbb-40bb-9ca9-63070c125a19" providerId="ADAL" clId="{EFA7EF45-6EB7-4D1F-9C16-0BDCB88977B7}" dt="2023-02-22T03:44:31.539" v="264"/>
        <pc:sldMkLst>
          <pc:docMk/>
          <pc:sldMk cId="1672501253" sldId="1515"/>
        </pc:sldMkLst>
        <pc:spChg chg="mod">
          <ac:chgData name="C, Vigneshwaran" userId="361f7be8-1fbb-40bb-9ca9-63070c125a19" providerId="ADAL" clId="{EFA7EF45-6EB7-4D1F-9C16-0BDCB88977B7}" dt="2023-02-22T03:44:31.539" v="264"/>
          <ac:spMkLst>
            <pc:docMk/>
            <pc:sldMk cId="1672501253" sldId="1515"/>
            <ac:spMk id="3" creationId="{B28E0816-D5CE-AA54-3EFD-BE64F071EFB2}"/>
          </ac:spMkLst>
        </pc:spChg>
      </pc:sldChg>
      <pc:sldChg chg="modSp mod">
        <pc:chgData name="C, Vigneshwaran" userId="361f7be8-1fbb-40bb-9ca9-63070c125a19" providerId="ADAL" clId="{EFA7EF45-6EB7-4D1F-9C16-0BDCB88977B7}" dt="2023-02-22T03:45:25.435" v="265"/>
        <pc:sldMkLst>
          <pc:docMk/>
          <pc:sldMk cId="1837894147" sldId="1516"/>
        </pc:sldMkLst>
        <pc:spChg chg="mod">
          <ac:chgData name="C, Vigneshwaran" userId="361f7be8-1fbb-40bb-9ca9-63070c125a19" providerId="ADAL" clId="{EFA7EF45-6EB7-4D1F-9C16-0BDCB88977B7}" dt="2023-02-22T03:45:25.435" v="265"/>
          <ac:spMkLst>
            <pc:docMk/>
            <pc:sldMk cId="1837894147" sldId="1516"/>
            <ac:spMk id="3" creationId="{B28E0816-D5CE-AA54-3EFD-BE64F071EFB2}"/>
          </ac:spMkLst>
        </pc:spChg>
      </pc:sldChg>
      <pc:sldChg chg="modSp mod">
        <pc:chgData name="C, Vigneshwaran" userId="361f7be8-1fbb-40bb-9ca9-63070c125a19" providerId="ADAL" clId="{EFA7EF45-6EB7-4D1F-9C16-0BDCB88977B7}" dt="2023-02-22T03:46:54.331" v="282" actId="6549"/>
        <pc:sldMkLst>
          <pc:docMk/>
          <pc:sldMk cId="3419783904" sldId="1517"/>
        </pc:sldMkLst>
        <pc:spChg chg="mod">
          <ac:chgData name="C, Vigneshwaran" userId="361f7be8-1fbb-40bb-9ca9-63070c125a19" providerId="ADAL" clId="{EFA7EF45-6EB7-4D1F-9C16-0BDCB88977B7}" dt="2023-02-22T03:46:54.331" v="282" actId="6549"/>
          <ac:spMkLst>
            <pc:docMk/>
            <pc:sldMk cId="3419783904" sldId="1517"/>
            <ac:spMk id="3" creationId="{B28E0816-D5CE-AA54-3EFD-BE64F071EFB2}"/>
          </ac:spMkLst>
        </pc:spChg>
      </pc:sldChg>
      <pc:sldChg chg="modSp mod">
        <pc:chgData name="C, Vigneshwaran" userId="361f7be8-1fbb-40bb-9ca9-63070c125a19" providerId="ADAL" clId="{EFA7EF45-6EB7-4D1F-9C16-0BDCB88977B7}" dt="2023-02-22T03:38:42.190" v="251" actId="114"/>
        <pc:sldMkLst>
          <pc:docMk/>
          <pc:sldMk cId="4063145682" sldId="1518"/>
        </pc:sldMkLst>
        <pc:spChg chg="mod">
          <ac:chgData name="C, Vigneshwaran" userId="361f7be8-1fbb-40bb-9ca9-63070c125a19" providerId="ADAL" clId="{EFA7EF45-6EB7-4D1F-9C16-0BDCB88977B7}" dt="2023-02-22T03:38:42.190" v="251" actId="114"/>
          <ac:spMkLst>
            <pc:docMk/>
            <pc:sldMk cId="4063145682" sldId="1518"/>
            <ac:spMk id="3" creationId="{B28E0816-D5CE-AA54-3EFD-BE64F071EFB2}"/>
          </ac:spMkLst>
        </pc:spChg>
      </pc:sldChg>
      <pc:sldChg chg="addSp delSp modSp mod">
        <pc:chgData name="C, Vigneshwaran" userId="361f7be8-1fbb-40bb-9ca9-63070c125a19" providerId="ADAL" clId="{EFA7EF45-6EB7-4D1F-9C16-0BDCB88977B7}" dt="2023-02-22T03:39:17.223" v="256"/>
        <pc:sldMkLst>
          <pc:docMk/>
          <pc:sldMk cId="3567504694" sldId="1519"/>
        </pc:sldMkLst>
        <pc:spChg chg="del mod">
          <ac:chgData name="C, Vigneshwaran" userId="361f7be8-1fbb-40bb-9ca9-63070c125a19" providerId="ADAL" clId="{EFA7EF45-6EB7-4D1F-9C16-0BDCB88977B7}" dt="2023-02-22T03:39:13.329" v="254" actId="478"/>
          <ac:spMkLst>
            <pc:docMk/>
            <pc:sldMk cId="3567504694" sldId="1519"/>
            <ac:spMk id="2" creationId="{16D93709-1EAE-9BEE-ABE5-B534DC9FDD1D}"/>
          </ac:spMkLst>
        </pc:spChg>
        <pc:spChg chg="del mod">
          <ac:chgData name="C, Vigneshwaran" userId="361f7be8-1fbb-40bb-9ca9-63070c125a19" providerId="ADAL" clId="{EFA7EF45-6EB7-4D1F-9C16-0BDCB88977B7}" dt="2023-02-22T03:39:15.136" v="255" actId="478"/>
          <ac:spMkLst>
            <pc:docMk/>
            <pc:sldMk cId="3567504694" sldId="1519"/>
            <ac:spMk id="3" creationId="{B28E0816-D5CE-AA54-3EFD-BE64F071EFB2}"/>
          </ac:spMkLst>
        </pc:spChg>
        <pc:spChg chg="add mod">
          <ac:chgData name="C, Vigneshwaran" userId="361f7be8-1fbb-40bb-9ca9-63070c125a19" providerId="ADAL" clId="{EFA7EF45-6EB7-4D1F-9C16-0BDCB88977B7}" dt="2023-02-22T03:39:17.223" v="256"/>
          <ac:spMkLst>
            <pc:docMk/>
            <pc:sldMk cId="3567504694" sldId="1519"/>
            <ac:spMk id="4" creationId="{831D0518-0BF4-0A4D-A858-800A4D23AA39}"/>
          </ac:spMkLst>
        </pc:spChg>
        <pc:spChg chg="add mod">
          <ac:chgData name="C, Vigneshwaran" userId="361f7be8-1fbb-40bb-9ca9-63070c125a19" providerId="ADAL" clId="{EFA7EF45-6EB7-4D1F-9C16-0BDCB88977B7}" dt="2023-02-22T03:39:17.223" v="256"/>
          <ac:spMkLst>
            <pc:docMk/>
            <pc:sldMk cId="3567504694" sldId="1519"/>
            <ac:spMk id="6" creationId="{E3028F65-4F12-E5C0-CD2A-52656B3AC7AA}"/>
          </ac:spMkLst>
        </pc:spChg>
        <pc:spChg chg="add mod">
          <ac:chgData name="C, Vigneshwaran" userId="361f7be8-1fbb-40bb-9ca9-63070c125a19" providerId="ADAL" clId="{EFA7EF45-6EB7-4D1F-9C16-0BDCB88977B7}" dt="2023-02-22T03:39:17.223" v="256"/>
          <ac:spMkLst>
            <pc:docMk/>
            <pc:sldMk cId="3567504694" sldId="1519"/>
            <ac:spMk id="7" creationId="{DF4D7F24-018D-8707-80BD-16D023CE7C20}"/>
          </ac:spMkLst>
        </pc:spChg>
        <pc:spChg chg="add mod">
          <ac:chgData name="C, Vigneshwaran" userId="361f7be8-1fbb-40bb-9ca9-63070c125a19" providerId="ADAL" clId="{EFA7EF45-6EB7-4D1F-9C16-0BDCB88977B7}" dt="2023-02-22T03:39:17.223" v="256"/>
          <ac:spMkLst>
            <pc:docMk/>
            <pc:sldMk cId="3567504694" sldId="1519"/>
            <ac:spMk id="8" creationId="{5253452F-0A11-DFF0-CC5D-D0F1B2493815}"/>
          </ac:spMkLst>
        </pc:spChg>
        <pc:spChg chg="add mod">
          <ac:chgData name="C, Vigneshwaran" userId="361f7be8-1fbb-40bb-9ca9-63070c125a19" providerId="ADAL" clId="{EFA7EF45-6EB7-4D1F-9C16-0BDCB88977B7}" dt="2023-02-22T03:39:17.223" v="256"/>
          <ac:spMkLst>
            <pc:docMk/>
            <pc:sldMk cId="3567504694" sldId="1519"/>
            <ac:spMk id="10" creationId="{7E62DAE5-B8DB-7F45-A308-63DC98190585}"/>
          </ac:spMkLst>
        </pc:spChg>
        <pc:picChg chg="add mod">
          <ac:chgData name="C, Vigneshwaran" userId="361f7be8-1fbb-40bb-9ca9-63070c125a19" providerId="ADAL" clId="{EFA7EF45-6EB7-4D1F-9C16-0BDCB88977B7}" dt="2023-02-22T03:39:17.223" v="256"/>
          <ac:picMkLst>
            <pc:docMk/>
            <pc:sldMk cId="3567504694" sldId="1519"/>
            <ac:picMk id="9" creationId="{A72F4D41-0E94-DB1A-0014-D1D0F453C859}"/>
          </ac:picMkLst>
        </pc:picChg>
      </pc:sldChg>
      <pc:sldChg chg="addSp modSp mod">
        <pc:chgData name="C, Vigneshwaran" userId="361f7be8-1fbb-40bb-9ca9-63070c125a19" providerId="ADAL" clId="{EFA7EF45-6EB7-4D1F-9C16-0BDCB88977B7}" dt="2023-02-22T03:52:20.658" v="312" actId="20577"/>
        <pc:sldMkLst>
          <pc:docMk/>
          <pc:sldMk cId="2192687617" sldId="1521"/>
        </pc:sldMkLst>
        <pc:spChg chg="mod">
          <ac:chgData name="C, Vigneshwaran" userId="361f7be8-1fbb-40bb-9ca9-63070c125a19" providerId="ADAL" clId="{EFA7EF45-6EB7-4D1F-9C16-0BDCB88977B7}" dt="2023-02-22T03:49:59.443" v="295" actId="6549"/>
          <ac:spMkLst>
            <pc:docMk/>
            <pc:sldMk cId="2192687617" sldId="1521"/>
            <ac:spMk id="4" creationId="{40296E98-57AC-71D7-284F-D5A72BA270C7}"/>
          </ac:spMkLst>
        </pc:spChg>
        <pc:spChg chg="mod">
          <ac:chgData name="C, Vigneshwaran" userId="361f7be8-1fbb-40bb-9ca9-63070c125a19" providerId="ADAL" clId="{EFA7EF45-6EB7-4D1F-9C16-0BDCB88977B7}" dt="2023-02-22T03:50:33.457" v="305"/>
          <ac:spMkLst>
            <pc:docMk/>
            <pc:sldMk cId="2192687617" sldId="1521"/>
            <ac:spMk id="5" creationId="{9F8E9855-081A-56C9-3333-B3D154BA98D5}"/>
          </ac:spMkLst>
        </pc:spChg>
        <pc:spChg chg="add mod">
          <ac:chgData name="C, Vigneshwaran" userId="361f7be8-1fbb-40bb-9ca9-63070c125a19" providerId="ADAL" clId="{EFA7EF45-6EB7-4D1F-9C16-0BDCB88977B7}" dt="2023-02-22T03:52:20.658" v="312" actId="20577"/>
          <ac:spMkLst>
            <pc:docMk/>
            <pc:sldMk cId="2192687617" sldId="1521"/>
            <ac:spMk id="6" creationId="{351993E2-8FCC-BC59-362F-B4F5B06B61F4}"/>
          </ac:spMkLst>
        </pc:spChg>
      </pc:sldChg>
      <pc:sldChg chg="addSp delSp modSp mod">
        <pc:chgData name="C, Vigneshwaran" userId="361f7be8-1fbb-40bb-9ca9-63070c125a19" providerId="ADAL" clId="{EFA7EF45-6EB7-4D1F-9C16-0BDCB88977B7}" dt="2023-02-22T03:57:46.368" v="622"/>
        <pc:sldMkLst>
          <pc:docMk/>
          <pc:sldMk cId="1631961632" sldId="1524"/>
        </pc:sldMkLst>
        <pc:spChg chg="add del mod">
          <ac:chgData name="C, Vigneshwaran" userId="361f7be8-1fbb-40bb-9ca9-63070c125a19" providerId="ADAL" clId="{EFA7EF45-6EB7-4D1F-9C16-0BDCB88977B7}" dt="2023-02-22T03:57:40.831" v="621" actId="478"/>
          <ac:spMkLst>
            <pc:docMk/>
            <pc:sldMk cId="1631961632" sldId="1524"/>
            <ac:spMk id="3" creationId="{CB2F94A3-203C-70DF-0F42-F9D2ACF31879}"/>
          </ac:spMkLst>
        </pc:spChg>
        <pc:spChg chg="add mod">
          <ac:chgData name="C, Vigneshwaran" userId="361f7be8-1fbb-40bb-9ca9-63070c125a19" providerId="ADAL" clId="{EFA7EF45-6EB7-4D1F-9C16-0BDCB88977B7}" dt="2023-02-22T03:57:46.368" v="622"/>
          <ac:spMkLst>
            <pc:docMk/>
            <pc:sldMk cId="1631961632" sldId="1524"/>
            <ac:spMk id="4" creationId="{13956620-DCE0-4660-D0B1-628B87F68435}"/>
          </ac:spMkLst>
        </pc:spChg>
        <pc:spChg chg="del">
          <ac:chgData name="C, Vigneshwaran" userId="361f7be8-1fbb-40bb-9ca9-63070c125a19" providerId="ADAL" clId="{EFA7EF45-6EB7-4D1F-9C16-0BDCB88977B7}" dt="2023-02-22T03:57:37.858" v="620" actId="478"/>
          <ac:spMkLst>
            <pc:docMk/>
            <pc:sldMk cId="1631961632" sldId="1524"/>
            <ac:spMk id="5" creationId="{4216B4DF-B8B1-40BD-B2C0-D31B23ABFE69}"/>
          </ac:spMkLst>
        </pc:spChg>
        <pc:spChg chg="add mod">
          <ac:chgData name="C, Vigneshwaran" userId="361f7be8-1fbb-40bb-9ca9-63070c125a19" providerId="ADAL" clId="{EFA7EF45-6EB7-4D1F-9C16-0BDCB88977B7}" dt="2023-02-22T03:57:46.368" v="622"/>
          <ac:spMkLst>
            <pc:docMk/>
            <pc:sldMk cId="1631961632" sldId="1524"/>
            <ac:spMk id="6" creationId="{D385B429-5D31-FDBD-80C9-1A8266F6BC85}"/>
          </ac:spMkLst>
        </pc:spChg>
        <pc:spChg chg="add mod">
          <ac:chgData name="C, Vigneshwaran" userId="361f7be8-1fbb-40bb-9ca9-63070c125a19" providerId="ADAL" clId="{EFA7EF45-6EB7-4D1F-9C16-0BDCB88977B7}" dt="2023-02-22T03:57:46.368" v="622"/>
          <ac:spMkLst>
            <pc:docMk/>
            <pc:sldMk cId="1631961632" sldId="1524"/>
            <ac:spMk id="7" creationId="{E56D36A4-E9C9-9E18-509A-48C56B1A5F7A}"/>
          </ac:spMkLst>
        </pc:spChg>
        <pc:spChg chg="add mod">
          <ac:chgData name="C, Vigneshwaran" userId="361f7be8-1fbb-40bb-9ca9-63070c125a19" providerId="ADAL" clId="{EFA7EF45-6EB7-4D1F-9C16-0BDCB88977B7}" dt="2023-02-22T03:57:46.368" v="622"/>
          <ac:spMkLst>
            <pc:docMk/>
            <pc:sldMk cId="1631961632" sldId="1524"/>
            <ac:spMk id="8" creationId="{8664336A-AC5D-931E-FEF4-E656C6443F2D}"/>
          </ac:spMkLst>
        </pc:spChg>
        <pc:spChg chg="add mod">
          <ac:chgData name="C, Vigneshwaran" userId="361f7be8-1fbb-40bb-9ca9-63070c125a19" providerId="ADAL" clId="{EFA7EF45-6EB7-4D1F-9C16-0BDCB88977B7}" dt="2023-02-22T03:57:46.368" v="622"/>
          <ac:spMkLst>
            <pc:docMk/>
            <pc:sldMk cId="1631961632" sldId="1524"/>
            <ac:spMk id="10" creationId="{4483BCA3-1AC3-2F6D-5D7A-A8F23CE82D0C}"/>
          </ac:spMkLst>
        </pc:spChg>
        <pc:spChg chg="add mod">
          <ac:chgData name="C, Vigneshwaran" userId="361f7be8-1fbb-40bb-9ca9-63070c125a19" providerId="ADAL" clId="{EFA7EF45-6EB7-4D1F-9C16-0BDCB88977B7}" dt="2023-02-22T03:57:46.368" v="622"/>
          <ac:spMkLst>
            <pc:docMk/>
            <pc:sldMk cId="1631961632" sldId="1524"/>
            <ac:spMk id="12" creationId="{80D1C980-B288-3AE7-9B8F-E300673DF4AD}"/>
          </ac:spMkLst>
        </pc:spChg>
        <pc:spChg chg="add mod">
          <ac:chgData name="C, Vigneshwaran" userId="361f7be8-1fbb-40bb-9ca9-63070c125a19" providerId="ADAL" clId="{EFA7EF45-6EB7-4D1F-9C16-0BDCB88977B7}" dt="2023-02-22T03:57:46.368" v="622"/>
          <ac:spMkLst>
            <pc:docMk/>
            <pc:sldMk cId="1631961632" sldId="1524"/>
            <ac:spMk id="14" creationId="{939BE8E0-FFF2-502C-238D-8177E07013D2}"/>
          </ac:spMkLst>
        </pc:spChg>
        <pc:spChg chg="add mod">
          <ac:chgData name="C, Vigneshwaran" userId="361f7be8-1fbb-40bb-9ca9-63070c125a19" providerId="ADAL" clId="{EFA7EF45-6EB7-4D1F-9C16-0BDCB88977B7}" dt="2023-02-22T03:57:46.368" v="622"/>
          <ac:spMkLst>
            <pc:docMk/>
            <pc:sldMk cId="1631961632" sldId="1524"/>
            <ac:spMk id="15" creationId="{EF6FF545-7F59-7009-919C-E4521D32CFE2}"/>
          </ac:spMkLst>
        </pc:spChg>
        <pc:spChg chg="del">
          <ac:chgData name="C, Vigneshwaran" userId="361f7be8-1fbb-40bb-9ca9-63070c125a19" providerId="ADAL" clId="{EFA7EF45-6EB7-4D1F-9C16-0BDCB88977B7}" dt="2023-02-22T03:57:37.858" v="620" actId="478"/>
          <ac:spMkLst>
            <pc:docMk/>
            <pc:sldMk cId="1631961632" sldId="1524"/>
            <ac:spMk id="16" creationId="{6EF9782B-E5F8-4711-161B-CF9024FF5595}"/>
          </ac:spMkLst>
        </pc:spChg>
        <pc:spChg chg="del">
          <ac:chgData name="C, Vigneshwaran" userId="361f7be8-1fbb-40bb-9ca9-63070c125a19" providerId="ADAL" clId="{EFA7EF45-6EB7-4D1F-9C16-0BDCB88977B7}" dt="2023-02-22T03:57:37.858" v="620" actId="478"/>
          <ac:spMkLst>
            <pc:docMk/>
            <pc:sldMk cId="1631961632" sldId="1524"/>
            <ac:spMk id="17" creationId="{559852E5-5CC6-2E5F-A0DE-0A897E6A06CA}"/>
          </ac:spMkLst>
        </pc:spChg>
        <pc:spChg chg="del">
          <ac:chgData name="C, Vigneshwaran" userId="361f7be8-1fbb-40bb-9ca9-63070c125a19" providerId="ADAL" clId="{EFA7EF45-6EB7-4D1F-9C16-0BDCB88977B7}" dt="2023-02-22T03:57:37.858" v="620" actId="478"/>
          <ac:spMkLst>
            <pc:docMk/>
            <pc:sldMk cId="1631961632" sldId="1524"/>
            <ac:spMk id="18" creationId="{29598469-CCC5-F6AE-9F57-9203C57FD87F}"/>
          </ac:spMkLst>
        </pc:spChg>
        <pc:spChg chg="del">
          <ac:chgData name="C, Vigneshwaran" userId="361f7be8-1fbb-40bb-9ca9-63070c125a19" providerId="ADAL" clId="{EFA7EF45-6EB7-4D1F-9C16-0BDCB88977B7}" dt="2023-02-22T03:57:37.858" v="620" actId="478"/>
          <ac:spMkLst>
            <pc:docMk/>
            <pc:sldMk cId="1631961632" sldId="1524"/>
            <ac:spMk id="20" creationId="{05306D3A-5858-640B-8053-B876A3702098}"/>
          </ac:spMkLst>
        </pc:spChg>
        <pc:spChg chg="del">
          <ac:chgData name="C, Vigneshwaran" userId="361f7be8-1fbb-40bb-9ca9-63070c125a19" providerId="ADAL" clId="{EFA7EF45-6EB7-4D1F-9C16-0BDCB88977B7}" dt="2023-02-22T03:57:37.858" v="620" actId="478"/>
          <ac:spMkLst>
            <pc:docMk/>
            <pc:sldMk cId="1631961632" sldId="1524"/>
            <ac:spMk id="22" creationId="{00E01E98-E6F0-70C3-A450-7E28DFF4DBA4}"/>
          </ac:spMkLst>
        </pc:spChg>
        <pc:spChg chg="del">
          <ac:chgData name="C, Vigneshwaran" userId="361f7be8-1fbb-40bb-9ca9-63070c125a19" providerId="ADAL" clId="{EFA7EF45-6EB7-4D1F-9C16-0BDCB88977B7}" dt="2023-02-22T03:57:37.858" v="620" actId="478"/>
          <ac:spMkLst>
            <pc:docMk/>
            <pc:sldMk cId="1631961632" sldId="1524"/>
            <ac:spMk id="24" creationId="{835D24C5-4364-D05F-A634-18AEBC65A502}"/>
          </ac:spMkLst>
        </pc:spChg>
        <pc:spChg chg="del">
          <ac:chgData name="C, Vigneshwaran" userId="361f7be8-1fbb-40bb-9ca9-63070c125a19" providerId="ADAL" clId="{EFA7EF45-6EB7-4D1F-9C16-0BDCB88977B7}" dt="2023-02-22T03:57:37.858" v="620" actId="478"/>
          <ac:spMkLst>
            <pc:docMk/>
            <pc:sldMk cId="1631961632" sldId="1524"/>
            <ac:spMk id="25" creationId="{D33D38AA-2993-CC90-6470-0FE9DE28ABCB}"/>
          </ac:spMkLst>
        </pc:spChg>
        <pc:spChg chg="del">
          <ac:chgData name="C, Vigneshwaran" userId="361f7be8-1fbb-40bb-9ca9-63070c125a19" providerId="ADAL" clId="{EFA7EF45-6EB7-4D1F-9C16-0BDCB88977B7}" dt="2023-02-22T03:57:37.858" v="620" actId="478"/>
          <ac:spMkLst>
            <pc:docMk/>
            <pc:sldMk cId="1631961632" sldId="1524"/>
            <ac:spMk id="26" creationId="{08DD16E3-4038-3F34-3C41-DFF9D731DFFA}"/>
          </ac:spMkLst>
        </pc:spChg>
        <pc:spChg chg="del">
          <ac:chgData name="C, Vigneshwaran" userId="361f7be8-1fbb-40bb-9ca9-63070c125a19" providerId="ADAL" clId="{EFA7EF45-6EB7-4D1F-9C16-0BDCB88977B7}" dt="2023-02-22T03:57:37.858" v="620" actId="478"/>
          <ac:spMkLst>
            <pc:docMk/>
            <pc:sldMk cId="1631961632" sldId="1524"/>
            <ac:spMk id="28" creationId="{456A7E82-10C1-13ED-D07F-952F507E4FA4}"/>
          </ac:spMkLst>
        </pc:spChg>
        <pc:spChg chg="del">
          <ac:chgData name="C, Vigneshwaran" userId="361f7be8-1fbb-40bb-9ca9-63070c125a19" providerId="ADAL" clId="{EFA7EF45-6EB7-4D1F-9C16-0BDCB88977B7}" dt="2023-02-22T03:57:37.858" v="620" actId="478"/>
          <ac:spMkLst>
            <pc:docMk/>
            <pc:sldMk cId="1631961632" sldId="1524"/>
            <ac:spMk id="29" creationId="{F4CE3329-EBBC-8D3B-EEAF-B9C026F31247}"/>
          </ac:spMkLst>
        </pc:spChg>
        <pc:spChg chg="del">
          <ac:chgData name="C, Vigneshwaran" userId="361f7be8-1fbb-40bb-9ca9-63070c125a19" providerId="ADAL" clId="{EFA7EF45-6EB7-4D1F-9C16-0BDCB88977B7}" dt="2023-02-22T03:57:37.858" v="620" actId="478"/>
          <ac:spMkLst>
            <pc:docMk/>
            <pc:sldMk cId="1631961632" sldId="1524"/>
            <ac:spMk id="30" creationId="{6D85393C-1611-6214-A4CB-51BA76B1225D}"/>
          </ac:spMkLst>
        </pc:spChg>
        <pc:spChg chg="del">
          <ac:chgData name="C, Vigneshwaran" userId="361f7be8-1fbb-40bb-9ca9-63070c125a19" providerId="ADAL" clId="{EFA7EF45-6EB7-4D1F-9C16-0BDCB88977B7}" dt="2023-02-22T03:57:37.858" v="620" actId="478"/>
          <ac:spMkLst>
            <pc:docMk/>
            <pc:sldMk cId="1631961632" sldId="1524"/>
            <ac:spMk id="31" creationId="{7C3DF775-9BD2-DFB0-31E6-07679735F23C}"/>
          </ac:spMkLst>
        </pc:spChg>
        <pc:spChg chg="del">
          <ac:chgData name="C, Vigneshwaran" userId="361f7be8-1fbb-40bb-9ca9-63070c125a19" providerId="ADAL" clId="{EFA7EF45-6EB7-4D1F-9C16-0BDCB88977B7}" dt="2023-02-22T03:57:37.858" v="620" actId="478"/>
          <ac:spMkLst>
            <pc:docMk/>
            <pc:sldMk cId="1631961632" sldId="1524"/>
            <ac:spMk id="32" creationId="{AE65DEC9-83AC-830B-EA12-B20026D2830D}"/>
          </ac:spMkLst>
        </pc:spChg>
        <pc:spChg chg="del">
          <ac:chgData name="C, Vigneshwaran" userId="361f7be8-1fbb-40bb-9ca9-63070c125a19" providerId="ADAL" clId="{EFA7EF45-6EB7-4D1F-9C16-0BDCB88977B7}" dt="2023-02-22T03:57:37.858" v="620" actId="478"/>
          <ac:spMkLst>
            <pc:docMk/>
            <pc:sldMk cId="1631961632" sldId="1524"/>
            <ac:spMk id="33" creationId="{FE0BF542-D950-E641-1D45-04F3B18A5D8B}"/>
          </ac:spMkLst>
        </pc:spChg>
        <pc:spChg chg="add mod">
          <ac:chgData name="C, Vigneshwaran" userId="361f7be8-1fbb-40bb-9ca9-63070c125a19" providerId="ADAL" clId="{EFA7EF45-6EB7-4D1F-9C16-0BDCB88977B7}" dt="2023-02-22T03:57:46.368" v="622"/>
          <ac:spMkLst>
            <pc:docMk/>
            <pc:sldMk cId="1631961632" sldId="1524"/>
            <ac:spMk id="34" creationId="{0B0E56F1-B0DA-C64C-20BF-F0820D0AEAA4}"/>
          </ac:spMkLst>
        </pc:spChg>
        <pc:spChg chg="add mod">
          <ac:chgData name="C, Vigneshwaran" userId="361f7be8-1fbb-40bb-9ca9-63070c125a19" providerId="ADAL" clId="{EFA7EF45-6EB7-4D1F-9C16-0BDCB88977B7}" dt="2023-02-22T03:57:46.368" v="622"/>
          <ac:spMkLst>
            <pc:docMk/>
            <pc:sldMk cId="1631961632" sldId="1524"/>
            <ac:spMk id="35" creationId="{CBAE1415-0764-56EC-1AD8-0B146832A861}"/>
          </ac:spMkLst>
        </pc:spChg>
        <pc:spChg chg="add mod">
          <ac:chgData name="C, Vigneshwaran" userId="361f7be8-1fbb-40bb-9ca9-63070c125a19" providerId="ADAL" clId="{EFA7EF45-6EB7-4D1F-9C16-0BDCB88977B7}" dt="2023-02-22T03:57:46.368" v="622"/>
          <ac:spMkLst>
            <pc:docMk/>
            <pc:sldMk cId="1631961632" sldId="1524"/>
            <ac:spMk id="36" creationId="{DA3997A7-65C4-2147-C141-246F060C2613}"/>
          </ac:spMkLst>
        </pc:spChg>
        <pc:spChg chg="add mod">
          <ac:chgData name="C, Vigneshwaran" userId="361f7be8-1fbb-40bb-9ca9-63070c125a19" providerId="ADAL" clId="{EFA7EF45-6EB7-4D1F-9C16-0BDCB88977B7}" dt="2023-02-22T03:57:46.368" v="622"/>
          <ac:spMkLst>
            <pc:docMk/>
            <pc:sldMk cId="1631961632" sldId="1524"/>
            <ac:spMk id="37" creationId="{49228783-5C03-E516-7D1A-CCAAFB4565FD}"/>
          </ac:spMkLst>
        </pc:spChg>
        <pc:spChg chg="add mod">
          <ac:chgData name="C, Vigneshwaran" userId="361f7be8-1fbb-40bb-9ca9-63070c125a19" providerId="ADAL" clId="{EFA7EF45-6EB7-4D1F-9C16-0BDCB88977B7}" dt="2023-02-22T03:57:46.368" v="622"/>
          <ac:spMkLst>
            <pc:docMk/>
            <pc:sldMk cId="1631961632" sldId="1524"/>
            <ac:spMk id="38" creationId="{3FB9AD97-22F0-CA8F-8FD3-89072671E406}"/>
          </ac:spMkLst>
        </pc:spChg>
        <pc:spChg chg="add mod">
          <ac:chgData name="C, Vigneshwaran" userId="361f7be8-1fbb-40bb-9ca9-63070c125a19" providerId="ADAL" clId="{EFA7EF45-6EB7-4D1F-9C16-0BDCB88977B7}" dt="2023-02-22T03:57:46.368" v="622"/>
          <ac:spMkLst>
            <pc:docMk/>
            <pc:sldMk cId="1631961632" sldId="1524"/>
            <ac:spMk id="39" creationId="{12CFA189-815A-DA98-1513-91606274207A}"/>
          </ac:spMkLst>
        </pc:spChg>
        <pc:spChg chg="add mod">
          <ac:chgData name="C, Vigneshwaran" userId="361f7be8-1fbb-40bb-9ca9-63070c125a19" providerId="ADAL" clId="{EFA7EF45-6EB7-4D1F-9C16-0BDCB88977B7}" dt="2023-02-22T03:57:46.368" v="622"/>
          <ac:spMkLst>
            <pc:docMk/>
            <pc:sldMk cId="1631961632" sldId="1524"/>
            <ac:spMk id="40" creationId="{8E35FC5A-8A41-FF99-7B85-18672C37AECE}"/>
          </ac:spMkLst>
        </pc:spChg>
        <pc:graphicFrameChg chg="add mod">
          <ac:chgData name="C, Vigneshwaran" userId="361f7be8-1fbb-40bb-9ca9-63070c125a19" providerId="ADAL" clId="{EFA7EF45-6EB7-4D1F-9C16-0BDCB88977B7}" dt="2023-02-22T03:57:46.368" v="622"/>
          <ac:graphicFrameMkLst>
            <pc:docMk/>
            <pc:sldMk cId="1631961632" sldId="1524"/>
            <ac:graphicFrameMk id="9" creationId="{D553A3D9-22FA-1F86-4F75-F5936F3ADE66}"/>
          </ac:graphicFrameMkLst>
        </pc:graphicFrameChg>
        <pc:graphicFrameChg chg="add mod">
          <ac:chgData name="C, Vigneshwaran" userId="361f7be8-1fbb-40bb-9ca9-63070c125a19" providerId="ADAL" clId="{EFA7EF45-6EB7-4D1F-9C16-0BDCB88977B7}" dt="2023-02-22T03:57:46.368" v="622"/>
          <ac:graphicFrameMkLst>
            <pc:docMk/>
            <pc:sldMk cId="1631961632" sldId="1524"/>
            <ac:graphicFrameMk id="11" creationId="{7D5B991F-9407-AEB9-3628-79DBD43AC2B7}"/>
          </ac:graphicFrameMkLst>
        </pc:graphicFrameChg>
        <pc:graphicFrameChg chg="add mod">
          <ac:chgData name="C, Vigneshwaran" userId="361f7be8-1fbb-40bb-9ca9-63070c125a19" providerId="ADAL" clId="{EFA7EF45-6EB7-4D1F-9C16-0BDCB88977B7}" dt="2023-02-22T03:57:46.368" v="622"/>
          <ac:graphicFrameMkLst>
            <pc:docMk/>
            <pc:sldMk cId="1631961632" sldId="1524"/>
            <ac:graphicFrameMk id="13" creationId="{95BE6279-B8B9-8409-EF01-06027623D31C}"/>
          </ac:graphicFrameMkLst>
        </pc:graphicFrameChg>
        <pc:graphicFrameChg chg="del">
          <ac:chgData name="C, Vigneshwaran" userId="361f7be8-1fbb-40bb-9ca9-63070c125a19" providerId="ADAL" clId="{EFA7EF45-6EB7-4D1F-9C16-0BDCB88977B7}" dt="2023-02-22T03:57:37.858" v="620" actId="478"/>
          <ac:graphicFrameMkLst>
            <pc:docMk/>
            <pc:sldMk cId="1631961632" sldId="1524"/>
            <ac:graphicFrameMk id="19" creationId="{913BFED6-E21F-1D34-376E-12CB35680AF9}"/>
          </ac:graphicFrameMkLst>
        </pc:graphicFrameChg>
        <pc:graphicFrameChg chg="del">
          <ac:chgData name="C, Vigneshwaran" userId="361f7be8-1fbb-40bb-9ca9-63070c125a19" providerId="ADAL" clId="{EFA7EF45-6EB7-4D1F-9C16-0BDCB88977B7}" dt="2023-02-22T03:57:37.858" v="620" actId="478"/>
          <ac:graphicFrameMkLst>
            <pc:docMk/>
            <pc:sldMk cId="1631961632" sldId="1524"/>
            <ac:graphicFrameMk id="21" creationId="{FDE9DA8B-72EF-0CF7-C38C-014BF5FC6041}"/>
          </ac:graphicFrameMkLst>
        </pc:graphicFrameChg>
        <pc:graphicFrameChg chg="del">
          <ac:chgData name="C, Vigneshwaran" userId="361f7be8-1fbb-40bb-9ca9-63070c125a19" providerId="ADAL" clId="{EFA7EF45-6EB7-4D1F-9C16-0BDCB88977B7}" dt="2023-02-22T03:57:37.858" v="620" actId="478"/>
          <ac:graphicFrameMkLst>
            <pc:docMk/>
            <pc:sldMk cId="1631961632" sldId="1524"/>
            <ac:graphicFrameMk id="23" creationId="{418F81A9-6636-A7DA-89F5-D0C280E92416}"/>
          </ac:graphicFrameMkLst>
        </pc:graphicFrameChg>
        <pc:cxnChg chg="del">
          <ac:chgData name="C, Vigneshwaran" userId="361f7be8-1fbb-40bb-9ca9-63070c125a19" providerId="ADAL" clId="{EFA7EF45-6EB7-4D1F-9C16-0BDCB88977B7}" dt="2023-02-22T03:57:37.858" v="620" actId="478"/>
          <ac:cxnSpMkLst>
            <pc:docMk/>
            <pc:sldMk cId="1631961632" sldId="1524"/>
            <ac:cxnSpMk id="27" creationId="{65A0E1AC-B16E-ECCB-1CB5-E4E46A2052A1}"/>
          </ac:cxnSpMkLst>
        </pc:cxnChg>
      </pc:sldChg>
      <pc:sldChg chg="modSp mod">
        <pc:chgData name="C, Vigneshwaran" userId="361f7be8-1fbb-40bb-9ca9-63070c125a19" providerId="ADAL" clId="{EFA7EF45-6EB7-4D1F-9C16-0BDCB88977B7}" dt="2023-02-22T03:58:36.243" v="623"/>
        <pc:sldMkLst>
          <pc:docMk/>
          <pc:sldMk cId="3577406834" sldId="1525"/>
        </pc:sldMkLst>
        <pc:spChg chg="mod">
          <ac:chgData name="C, Vigneshwaran" userId="361f7be8-1fbb-40bb-9ca9-63070c125a19" providerId="ADAL" clId="{EFA7EF45-6EB7-4D1F-9C16-0BDCB88977B7}" dt="2023-02-22T03:58:36.243" v="623"/>
          <ac:spMkLst>
            <pc:docMk/>
            <pc:sldMk cId="3577406834" sldId="1525"/>
            <ac:spMk id="8" creationId="{653CF29B-786E-4758-B905-F902F40873A8}"/>
          </ac:spMkLst>
        </pc:spChg>
      </pc:sldChg>
      <pc:sldChg chg="modSp mod">
        <pc:chgData name="C, Vigneshwaran" userId="361f7be8-1fbb-40bb-9ca9-63070c125a19" providerId="ADAL" clId="{EFA7EF45-6EB7-4D1F-9C16-0BDCB88977B7}" dt="2023-02-22T03:59:08.756" v="625"/>
        <pc:sldMkLst>
          <pc:docMk/>
          <pc:sldMk cId="3887814448" sldId="1526"/>
        </pc:sldMkLst>
        <pc:spChg chg="mod">
          <ac:chgData name="C, Vigneshwaran" userId="361f7be8-1fbb-40bb-9ca9-63070c125a19" providerId="ADAL" clId="{EFA7EF45-6EB7-4D1F-9C16-0BDCB88977B7}" dt="2023-02-22T03:59:08.756" v="625"/>
          <ac:spMkLst>
            <pc:docMk/>
            <pc:sldMk cId="3887814448" sldId="1526"/>
            <ac:spMk id="8" creationId="{653CF29B-786E-4758-B905-F902F40873A8}"/>
          </ac:spMkLst>
        </pc:spChg>
      </pc:sldChg>
      <pc:sldChg chg="modSp mod">
        <pc:chgData name="C, Vigneshwaran" userId="361f7be8-1fbb-40bb-9ca9-63070c125a19" providerId="ADAL" clId="{EFA7EF45-6EB7-4D1F-9C16-0BDCB88977B7}" dt="2023-02-22T04:01:50.093" v="630"/>
        <pc:sldMkLst>
          <pc:docMk/>
          <pc:sldMk cId="1151501580" sldId="1528"/>
        </pc:sldMkLst>
        <pc:spChg chg="mod">
          <ac:chgData name="C, Vigneshwaran" userId="361f7be8-1fbb-40bb-9ca9-63070c125a19" providerId="ADAL" clId="{EFA7EF45-6EB7-4D1F-9C16-0BDCB88977B7}" dt="2023-02-22T04:01:50.093" v="630"/>
          <ac:spMkLst>
            <pc:docMk/>
            <pc:sldMk cId="1151501580" sldId="1528"/>
            <ac:spMk id="8" creationId="{653CF29B-786E-4758-B905-F902F40873A8}"/>
          </ac:spMkLst>
        </pc:spChg>
      </pc:sldChg>
      <pc:sldChg chg="modSp mod">
        <pc:chgData name="C, Vigneshwaran" userId="361f7be8-1fbb-40bb-9ca9-63070c125a19" providerId="ADAL" clId="{EFA7EF45-6EB7-4D1F-9C16-0BDCB88977B7}" dt="2023-02-22T04:03:31.632" v="631"/>
        <pc:sldMkLst>
          <pc:docMk/>
          <pc:sldMk cId="3160463131" sldId="1531"/>
        </pc:sldMkLst>
        <pc:spChg chg="mod">
          <ac:chgData name="C, Vigneshwaran" userId="361f7be8-1fbb-40bb-9ca9-63070c125a19" providerId="ADAL" clId="{EFA7EF45-6EB7-4D1F-9C16-0BDCB88977B7}" dt="2023-02-22T04:03:31.632" v="631"/>
          <ac:spMkLst>
            <pc:docMk/>
            <pc:sldMk cId="3160463131" sldId="1531"/>
            <ac:spMk id="8" creationId="{653CF29B-786E-4758-B905-F902F40873A8}"/>
          </ac:spMkLst>
        </pc:spChg>
      </pc:sldChg>
      <pc:sldChg chg="delSp modSp mod">
        <pc:chgData name="C, Vigneshwaran" userId="361f7be8-1fbb-40bb-9ca9-63070c125a19" providerId="ADAL" clId="{EFA7EF45-6EB7-4D1F-9C16-0BDCB88977B7}" dt="2023-02-22T05:26:21.669" v="655" actId="478"/>
        <pc:sldMkLst>
          <pc:docMk/>
          <pc:sldMk cId="1964769578" sldId="1534"/>
        </pc:sldMkLst>
        <pc:spChg chg="del mod">
          <ac:chgData name="C, Vigneshwaran" userId="361f7be8-1fbb-40bb-9ca9-63070c125a19" providerId="ADAL" clId="{EFA7EF45-6EB7-4D1F-9C16-0BDCB88977B7}" dt="2023-02-22T05:26:21.669" v="655" actId="478"/>
          <ac:spMkLst>
            <pc:docMk/>
            <pc:sldMk cId="1964769578" sldId="1534"/>
            <ac:spMk id="3" creationId="{3BA57D3F-68AA-55C8-7CE1-86799BC8ACB1}"/>
          </ac:spMkLst>
        </pc:spChg>
      </pc:sldChg>
      <pc:sldChg chg="addSp delSp modSp mod">
        <pc:chgData name="C, Vigneshwaran" userId="361f7be8-1fbb-40bb-9ca9-63070c125a19" providerId="ADAL" clId="{EFA7EF45-6EB7-4D1F-9C16-0BDCB88977B7}" dt="2023-02-22T03:19:23.237" v="96"/>
        <pc:sldMkLst>
          <pc:docMk/>
          <pc:sldMk cId="2996769655" sldId="1536"/>
        </pc:sldMkLst>
        <pc:spChg chg="add del mod">
          <ac:chgData name="C, Vigneshwaran" userId="361f7be8-1fbb-40bb-9ca9-63070c125a19" providerId="ADAL" clId="{EFA7EF45-6EB7-4D1F-9C16-0BDCB88977B7}" dt="2023-02-22T03:19:17.140" v="95" actId="478"/>
          <ac:spMkLst>
            <pc:docMk/>
            <pc:sldMk cId="2996769655" sldId="1536"/>
            <ac:spMk id="3" creationId="{B2DDBFEC-FB22-A1AF-0411-42481F318CAB}"/>
          </ac:spMkLst>
        </pc:spChg>
        <pc:spChg chg="del">
          <ac:chgData name="C, Vigneshwaran" userId="361f7be8-1fbb-40bb-9ca9-63070c125a19" providerId="ADAL" clId="{EFA7EF45-6EB7-4D1F-9C16-0BDCB88977B7}" dt="2023-02-22T03:19:14.903" v="94" actId="478"/>
          <ac:spMkLst>
            <pc:docMk/>
            <pc:sldMk cId="2996769655" sldId="1536"/>
            <ac:spMk id="4" creationId="{36C2E402-D610-D3BB-4058-C55A946AB1F9}"/>
          </ac:spMkLst>
        </pc:spChg>
        <pc:spChg chg="del">
          <ac:chgData name="C, Vigneshwaran" userId="361f7be8-1fbb-40bb-9ca9-63070c125a19" providerId="ADAL" clId="{EFA7EF45-6EB7-4D1F-9C16-0BDCB88977B7}" dt="2023-02-22T03:19:14.903" v="94" actId="478"/>
          <ac:spMkLst>
            <pc:docMk/>
            <pc:sldMk cId="2996769655" sldId="1536"/>
            <ac:spMk id="5" creationId="{4216B4DF-B8B1-40BD-B2C0-D31B23ABFE69}"/>
          </ac:spMkLst>
        </pc:spChg>
        <pc:spChg chg="del">
          <ac:chgData name="C, Vigneshwaran" userId="361f7be8-1fbb-40bb-9ca9-63070c125a19" providerId="ADAL" clId="{EFA7EF45-6EB7-4D1F-9C16-0BDCB88977B7}" dt="2023-02-22T03:19:14.903" v="94" actId="478"/>
          <ac:spMkLst>
            <pc:docMk/>
            <pc:sldMk cId="2996769655" sldId="1536"/>
            <ac:spMk id="6" creationId="{315B0CBB-CF8D-7647-4797-3ECA235880E5}"/>
          </ac:spMkLst>
        </pc:spChg>
        <pc:spChg chg="add mod">
          <ac:chgData name="C, Vigneshwaran" userId="361f7be8-1fbb-40bb-9ca9-63070c125a19" providerId="ADAL" clId="{EFA7EF45-6EB7-4D1F-9C16-0BDCB88977B7}" dt="2023-02-22T03:19:23.237" v="96"/>
          <ac:spMkLst>
            <pc:docMk/>
            <pc:sldMk cId="2996769655" sldId="1536"/>
            <ac:spMk id="7" creationId="{32210A7B-7465-4D18-0408-C333001E051E}"/>
          </ac:spMkLst>
        </pc:spChg>
        <pc:spChg chg="del mod">
          <ac:chgData name="C, Vigneshwaran" userId="361f7be8-1fbb-40bb-9ca9-63070c125a19" providerId="ADAL" clId="{EFA7EF45-6EB7-4D1F-9C16-0BDCB88977B7}" dt="2023-02-22T03:19:14.903" v="94" actId="478"/>
          <ac:spMkLst>
            <pc:docMk/>
            <pc:sldMk cId="2996769655" sldId="1536"/>
            <ac:spMk id="8" creationId="{653CF29B-786E-4758-B905-F902F40873A8}"/>
          </ac:spMkLst>
        </pc:spChg>
        <pc:spChg chg="del">
          <ac:chgData name="C, Vigneshwaran" userId="361f7be8-1fbb-40bb-9ca9-63070c125a19" providerId="ADAL" clId="{EFA7EF45-6EB7-4D1F-9C16-0BDCB88977B7}" dt="2023-02-22T03:19:14.903" v="94" actId="478"/>
          <ac:spMkLst>
            <pc:docMk/>
            <pc:sldMk cId="2996769655" sldId="1536"/>
            <ac:spMk id="9" creationId="{531EFF63-95F4-FDC6-3E60-30A1BC2170AE}"/>
          </ac:spMkLst>
        </pc:spChg>
        <pc:spChg chg="add mod">
          <ac:chgData name="C, Vigneshwaran" userId="361f7be8-1fbb-40bb-9ca9-63070c125a19" providerId="ADAL" clId="{EFA7EF45-6EB7-4D1F-9C16-0BDCB88977B7}" dt="2023-02-22T03:19:23.237" v="96"/>
          <ac:spMkLst>
            <pc:docMk/>
            <pc:sldMk cId="2996769655" sldId="1536"/>
            <ac:spMk id="10" creationId="{2D4B1984-BF65-FC4A-3BA0-3DA1705EC329}"/>
          </ac:spMkLst>
        </pc:spChg>
        <pc:spChg chg="add mod">
          <ac:chgData name="C, Vigneshwaran" userId="361f7be8-1fbb-40bb-9ca9-63070c125a19" providerId="ADAL" clId="{EFA7EF45-6EB7-4D1F-9C16-0BDCB88977B7}" dt="2023-02-22T03:19:23.237" v="96"/>
          <ac:spMkLst>
            <pc:docMk/>
            <pc:sldMk cId="2996769655" sldId="1536"/>
            <ac:spMk id="11" creationId="{F3A90C1C-77C9-CBC0-8556-08022757B9AA}"/>
          </ac:spMkLst>
        </pc:spChg>
        <pc:spChg chg="add mod">
          <ac:chgData name="C, Vigneshwaran" userId="361f7be8-1fbb-40bb-9ca9-63070c125a19" providerId="ADAL" clId="{EFA7EF45-6EB7-4D1F-9C16-0BDCB88977B7}" dt="2023-02-22T03:19:23.237" v="96"/>
          <ac:spMkLst>
            <pc:docMk/>
            <pc:sldMk cId="2996769655" sldId="1536"/>
            <ac:spMk id="12" creationId="{ECA19281-CC24-9004-DC82-B4A960B94DB9}"/>
          </ac:spMkLst>
        </pc:spChg>
        <pc:spChg chg="add mod">
          <ac:chgData name="C, Vigneshwaran" userId="361f7be8-1fbb-40bb-9ca9-63070c125a19" providerId="ADAL" clId="{EFA7EF45-6EB7-4D1F-9C16-0BDCB88977B7}" dt="2023-02-22T03:19:23.237" v="96"/>
          <ac:spMkLst>
            <pc:docMk/>
            <pc:sldMk cId="2996769655" sldId="1536"/>
            <ac:spMk id="13" creationId="{60AB2F0F-EE52-D2AB-D9AB-A1B697FC5BB4}"/>
          </ac:spMkLst>
        </pc:spChg>
      </pc:sldChg>
      <pc:sldChg chg="addSp delSp modSp mod">
        <pc:chgData name="C, Vigneshwaran" userId="361f7be8-1fbb-40bb-9ca9-63070c125a19" providerId="ADAL" clId="{EFA7EF45-6EB7-4D1F-9C16-0BDCB88977B7}" dt="2023-02-22T03:28:55.822" v="116"/>
        <pc:sldMkLst>
          <pc:docMk/>
          <pc:sldMk cId="4225010875" sldId="1537"/>
        </pc:sldMkLst>
        <pc:spChg chg="del">
          <ac:chgData name="C, Vigneshwaran" userId="361f7be8-1fbb-40bb-9ca9-63070c125a19" providerId="ADAL" clId="{EFA7EF45-6EB7-4D1F-9C16-0BDCB88977B7}" dt="2023-02-22T03:28:41.853" v="113" actId="478"/>
          <ac:spMkLst>
            <pc:docMk/>
            <pc:sldMk cId="4225010875" sldId="1537"/>
            <ac:spMk id="2" creationId="{1D7CD7D9-0138-60E4-A92D-D2835E630B85}"/>
          </ac:spMkLst>
        </pc:spChg>
        <pc:spChg chg="del">
          <ac:chgData name="C, Vigneshwaran" userId="361f7be8-1fbb-40bb-9ca9-63070c125a19" providerId="ADAL" clId="{EFA7EF45-6EB7-4D1F-9C16-0BDCB88977B7}" dt="2023-02-22T03:28:41.853" v="113" actId="478"/>
          <ac:spMkLst>
            <pc:docMk/>
            <pc:sldMk cId="4225010875" sldId="1537"/>
            <ac:spMk id="4" creationId="{9782D652-9E56-0600-9E14-6BC547CD99D1}"/>
          </ac:spMkLst>
        </pc:spChg>
        <pc:spChg chg="del">
          <ac:chgData name="C, Vigneshwaran" userId="361f7be8-1fbb-40bb-9ca9-63070c125a19" providerId="ADAL" clId="{EFA7EF45-6EB7-4D1F-9C16-0BDCB88977B7}" dt="2023-02-22T03:28:41.853" v="113" actId="478"/>
          <ac:spMkLst>
            <pc:docMk/>
            <pc:sldMk cId="4225010875" sldId="1537"/>
            <ac:spMk id="5" creationId="{4216B4DF-B8B1-40BD-B2C0-D31B23ABFE69}"/>
          </ac:spMkLst>
        </pc:spChg>
        <pc:spChg chg="del">
          <ac:chgData name="C, Vigneshwaran" userId="361f7be8-1fbb-40bb-9ca9-63070c125a19" providerId="ADAL" clId="{EFA7EF45-6EB7-4D1F-9C16-0BDCB88977B7}" dt="2023-02-22T03:28:41.853" v="113" actId="478"/>
          <ac:spMkLst>
            <pc:docMk/>
            <pc:sldMk cId="4225010875" sldId="1537"/>
            <ac:spMk id="6" creationId="{CF363A55-D0CF-6255-0D59-0F278D8256A2}"/>
          </ac:spMkLst>
        </pc:spChg>
        <pc:spChg chg="del">
          <ac:chgData name="C, Vigneshwaran" userId="361f7be8-1fbb-40bb-9ca9-63070c125a19" providerId="ADAL" clId="{EFA7EF45-6EB7-4D1F-9C16-0BDCB88977B7}" dt="2023-02-22T03:28:41.853" v="113" actId="478"/>
          <ac:spMkLst>
            <pc:docMk/>
            <pc:sldMk cId="4225010875" sldId="1537"/>
            <ac:spMk id="8" creationId="{653CF29B-786E-4758-B905-F902F40873A8}"/>
          </ac:spMkLst>
        </pc:spChg>
        <pc:spChg chg="add del mod">
          <ac:chgData name="C, Vigneshwaran" userId="361f7be8-1fbb-40bb-9ca9-63070c125a19" providerId="ADAL" clId="{EFA7EF45-6EB7-4D1F-9C16-0BDCB88977B7}" dt="2023-02-22T03:28:48.345" v="114" actId="478"/>
          <ac:spMkLst>
            <pc:docMk/>
            <pc:sldMk cId="4225010875" sldId="1537"/>
            <ac:spMk id="9" creationId="{681D43B1-3E4E-75F9-CFD9-FC92F6179DFD}"/>
          </ac:spMkLst>
        </pc:spChg>
        <pc:spChg chg="add del mod">
          <ac:chgData name="C, Vigneshwaran" userId="361f7be8-1fbb-40bb-9ca9-63070c125a19" providerId="ADAL" clId="{EFA7EF45-6EB7-4D1F-9C16-0BDCB88977B7}" dt="2023-02-22T03:28:52.312" v="115" actId="478"/>
          <ac:spMkLst>
            <pc:docMk/>
            <pc:sldMk cId="4225010875" sldId="1537"/>
            <ac:spMk id="11" creationId="{BECAF2B6-5CF2-A478-1765-7B57B003B41B}"/>
          </ac:spMkLst>
        </pc:spChg>
        <pc:spChg chg="add mod">
          <ac:chgData name="C, Vigneshwaran" userId="361f7be8-1fbb-40bb-9ca9-63070c125a19" providerId="ADAL" clId="{EFA7EF45-6EB7-4D1F-9C16-0BDCB88977B7}" dt="2023-02-22T03:28:55.822" v="116"/>
          <ac:spMkLst>
            <pc:docMk/>
            <pc:sldMk cId="4225010875" sldId="1537"/>
            <ac:spMk id="12" creationId="{8DD3F35E-1896-8150-ABA3-D8B4B265B570}"/>
          </ac:spMkLst>
        </pc:spChg>
        <pc:spChg chg="add mod">
          <ac:chgData name="C, Vigneshwaran" userId="361f7be8-1fbb-40bb-9ca9-63070c125a19" providerId="ADAL" clId="{EFA7EF45-6EB7-4D1F-9C16-0BDCB88977B7}" dt="2023-02-22T03:28:55.822" v="116"/>
          <ac:spMkLst>
            <pc:docMk/>
            <pc:sldMk cId="4225010875" sldId="1537"/>
            <ac:spMk id="13" creationId="{1AC5828D-7C5B-A019-C84E-AA9CEB1F69F8}"/>
          </ac:spMkLst>
        </pc:spChg>
        <pc:spChg chg="add mod">
          <ac:chgData name="C, Vigneshwaran" userId="361f7be8-1fbb-40bb-9ca9-63070c125a19" providerId="ADAL" clId="{EFA7EF45-6EB7-4D1F-9C16-0BDCB88977B7}" dt="2023-02-22T03:28:55.822" v="116"/>
          <ac:spMkLst>
            <pc:docMk/>
            <pc:sldMk cId="4225010875" sldId="1537"/>
            <ac:spMk id="14" creationId="{F21BA604-090C-35D4-E2EE-88BD461E167E}"/>
          </ac:spMkLst>
        </pc:spChg>
        <pc:spChg chg="add mod">
          <ac:chgData name="C, Vigneshwaran" userId="361f7be8-1fbb-40bb-9ca9-63070c125a19" providerId="ADAL" clId="{EFA7EF45-6EB7-4D1F-9C16-0BDCB88977B7}" dt="2023-02-22T03:28:55.822" v="116"/>
          <ac:spMkLst>
            <pc:docMk/>
            <pc:sldMk cId="4225010875" sldId="1537"/>
            <ac:spMk id="15" creationId="{5EE2B34E-1145-86A9-BA1B-17056BEDB82D}"/>
          </ac:spMkLst>
        </pc:spChg>
        <pc:spChg chg="add mod">
          <ac:chgData name="C, Vigneshwaran" userId="361f7be8-1fbb-40bb-9ca9-63070c125a19" providerId="ADAL" clId="{EFA7EF45-6EB7-4D1F-9C16-0BDCB88977B7}" dt="2023-02-22T03:28:55.822" v="116"/>
          <ac:spMkLst>
            <pc:docMk/>
            <pc:sldMk cId="4225010875" sldId="1537"/>
            <ac:spMk id="16" creationId="{6089FD39-4919-A42B-D31D-C49E8DA42E61}"/>
          </ac:spMkLst>
        </pc:spChg>
        <pc:spChg chg="add mod">
          <ac:chgData name="C, Vigneshwaran" userId="361f7be8-1fbb-40bb-9ca9-63070c125a19" providerId="ADAL" clId="{EFA7EF45-6EB7-4D1F-9C16-0BDCB88977B7}" dt="2023-02-22T03:28:55.822" v="116"/>
          <ac:spMkLst>
            <pc:docMk/>
            <pc:sldMk cId="4225010875" sldId="1537"/>
            <ac:spMk id="18" creationId="{7059772E-D493-24E2-D12E-BDFCC8D8A1AB}"/>
          </ac:spMkLst>
        </pc:spChg>
        <pc:spChg chg="add mod">
          <ac:chgData name="C, Vigneshwaran" userId="361f7be8-1fbb-40bb-9ca9-63070c125a19" providerId="ADAL" clId="{EFA7EF45-6EB7-4D1F-9C16-0BDCB88977B7}" dt="2023-02-22T03:28:55.822" v="116"/>
          <ac:spMkLst>
            <pc:docMk/>
            <pc:sldMk cId="4225010875" sldId="1537"/>
            <ac:spMk id="19" creationId="{E40A76F1-1C04-5B46-90EC-C537CBDB582F}"/>
          </ac:spMkLst>
        </pc:spChg>
        <pc:spChg chg="add mod">
          <ac:chgData name="C, Vigneshwaran" userId="361f7be8-1fbb-40bb-9ca9-63070c125a19" providerId="ADAL" clId="{EFA7EF45-6EB7-4D1F-9C16-0BDCB88977B7}" dt="2023-02-22T03:28:55.822" v="116"/>
          <ac:spMkLst>
            <pc:docMk/>
            <pc:sldMk cId="4225010875" sldId="1537"/>
            <ac:spMk id="20" creationId="{84B406BF-FC84-E672-DD1B-9AFD4B48768E}"/>
          </ac:spMkLst>
        </pc:spChg>
        <pc:picChg chg="del">
          <ac:chgData name="C, Vigneshwaran" userId="361f7be8-1fbb-40bb-9ca9-63070c125a19" providerId="ADAL" clId="{EFA7EF45-6EB7-4D1F-9C16-0BDCB88977B7}" dt="2023-02-22T03:27:44.996" v="110" actId="21"/>
          <ac:picMkLst>
            <pc:docMk/>
            <pc:sldMk cId="4225010875" sldId="1537"/>
            <ac:picMk id="3" creationId="{20E6CE8C-9D52-8E60-A4CA-672026B27F4D}"/>
          </ac:picMkLst>
        </pc:picChg>
        <pc:picChg chg="add mod">
          <ac:chgData name="C, Vigneshwaran" userId="361f7be8-1fbb-40bb-9ca9-63070c125a19" providerId="ADAL" clId="{EFA7EF45-6EB7-4D1F-9C16-0BDCB88977B7}" dt="2023-02-22T03:28:55.822" v="116"/>
          <ac:picMkLst>
            <pc:docMk/>
            <pc:sldMk cId="4225010875" sldId="1537"/>
            <ac:picMk id="17" creationId="{C8D5F7E1-5920-22E1-4F2C-8855CE4BB2C3}"/>
          </ac:picMkLst>
        </pc:picChg>
      </pc:sldChg>
      <pc:sldChg chg="addSp delSp modSp mod">
        <pc:chgData name="C, Vigneshwaran" userId="361f7be8-1fbb-40bb-9ca9-63070c125a19" providerId="ADAL" clId="{EFA7EF45-6EB7-4D1F-9C16-0BDCB88977B7}" dt="2023-02-22T05:26:39.464" v="657" actId="20577"/>
        <pc:sldMkLst>
          <pc:docMk/>
          <pc:sldMk cId="2736930194" sldId="1538"/>
        </pc:sldMkLst>
        <pc:spChg chg="del">
          <ac:chgData name="C, Vigneshwaran" userId="361f7be8-1fbb-40bb-9ca9-63070c125a19" providerId="ADAL" clId="{EFA7EF45-6EB7-4D1F-9C16-0BDCB88977B7}" dt="2023-02-22T04:00:23.727" v="626" actId="478"/>
          <ac:spMkLst>
            <pc:docMk/>
            <pc:sldMk cId="2736930194" sldId="1538"/>
            <ac:spMk id="2" creationId="{AB26A16E-E569-CB7D-B4C5-2A280F4E52F6}"/>
          </ac:spMkLst>
        </pc:spChg>
        <pc:spChg chg="add del mod">
          <ac:chgData name="C, Vigneshwaran" userId="361f7be8-1fbb-40bb-9ca9-63070c125a19" providerId="ADAL" clId="{EFA7EF45-6EB7-4D1F-9C16-0BDCB88977B7}" dt="2023-02-22T04:00:26.487" v="627" actId="478"/>
          <ac:spMkLst>
            <pc:docMk/>
            <pc:sldMk cId="2736930194" sldId="1538"/>
            <ac:spMk id="4" creationId="{F077F611-7899-2D96-D9F4-702EE72BE7F0}"/>
          </ac:spMkLst>
        </pc:spChg>
        <pc:spChg chg="del">
          <ac:chgData name="C, Vigneshwaran" userId="361f7be8-1fbb-40bb-9ca9-63070c125a19" providerId="ADAL" clId="{EFA7EF45-6EB7-4D1F-9C16-0BDCB88977B7}" dt="2023-02-22T04:00:23.727" v="626" actId="478"/>
          <ac:spMkLst>
            <pc:docMk/>
            <pc:sldMk cId="2736930194" sldId="1538"/>
            <ac:spMk id="5" creationId="{4216B4DF-B8B1-40BD-B2C0-D31B23ABFE69}"/>
          </ac:spMkLst>
        </pc:spChg>
        <pc:spChg chg="del">
          <ac:chgData name="C, Vigneshwaran" userId="361f7be8-1fbb-40bb-9ca9-63070c125a19" providerId="ADAL" clId="{EFA7EF45-6EB7-4D1F-9C16-0BDCB88977B7}" dt="2023-02-22T04:00:23.727" v="626" actId="478"/>
          <ac:spMkLst>
            <pc:docMk/>
            <pc:sldMk cId="2736930194" sldId="1538"/>
            <ac:spMk id="6" creationId="{9B28C1F7-96A1-C186-E907-04FAEF795B8B}"/>
          </ac:spMkLst>
        </pc:spChg>
        <pc:spChg chg="del">
          <ac:chgData name="C, Vigneshwaran" userId="361f7be8-1fbb-40bb-9ca9-63070c125a19" providerId="ADAL" clId="{EFA7EF45-6EB7-4D1F-9C16-0BDCB88977B7}" dt="2023-02-22T04:00:23.727" v="626" actId="478"/>
          <ac:spMkLst>
            <pc:docMk/>
            <pc:sldMk cId="2736930194" sldId="1538"/>
            <ac:spMk id="7" creationId="{89DF3DDC-0B25-E9D0-3F3C-537CA5D7C431}"/>
          </ac:spMkLst>
        </pc:spChg>
        <pc:spChg chg="del">
          <ac:chgData name="C, Vigneshwaran" userId="361f7be8-1fbb-40bb-9ca9-63070c125a19" providerId="ADAL" clId="{EFA7EF45-6EB7-4D1F-9C16-0BDCB88977B7}" dt="2023-02-22T04:00:23.727" v="626" actId="478"/>
          <ac:spMkLst>
            <pc:docMk/>
            <pc:sldMk cId="2736930194" sldId="1538"/>
            <ac:spMk id="8" creationId="{653CF29B-786E-4758-B905-F902F40873A8}"/>
          </ac:spMkLst>
        </pc:spChg>
        <pc:spChg chg="del">
          <ac:chgData name="C, Vigneshwaran" userId="361f7be8-1fbb-40bb-9ca9-63070c125a19" providerId="ADAL" clId="{EFA7EF45-6EB7-4D1F-9C16-0BDCB88977B7}" dt="2023-02-22T04:00:23.727" v="626" actId="478"/>
          <ac:spMkLst>
            <pc:docMk/>
            <pc:sldMk cId="2736930194" sldId="1538"/>
            <ac:spMk id="9" creationId="{B0A265F9-807A-3B13-E102-D90C97AB96F7}"/>
          </ac:spMkLst>
        </pc:spChg>
        <pc:spChg chg="del">
          <ac:chgData name="C, Vigneshwaran" userId="361f7be8-1fbb-40bb-9ca9-63070c125a19" providerId="ADAL" clId="{EFA7EF45-6EB7-4D1F-9C16-0BDCB88977B7}" dt="2023-02-22T04:00:23.727" v="626" actId="478"/>
          <ac:spMkLst>
            <pc:docMk/>
            <pc:sldMk cId="2736930194" sldId="1538"/>
            <ac:spMk id="10" creationId="{688706D0-5F3B-09CF-87D3-4F721FCBBE00}"/>
          </ac:spMkLst>
        </pc:spChg>
        <pc:spChg chg="del">
          <ac:chgData name="C, Vigneshwaran" userId="361f7be8-1fbb-40bb-9ca9-63070c125a19" providerId="ADAL" clId="{EFA7EF45-6EB7-4D1F-9C16-0BDCB88977B7}" dt="2023-02-22T04:00:23.727" v="626" actId="478"/>
          <ac:spMkLst>
            <pc:docMk/>
            <pc:sldMk cId="2736930194" sldId="1538"/>
            <ac:spMk id="11" creationId="{CCE8E41E-5133-4C3B-53E2-2C34EE38D71B}"/>
          </ac:spMkLst>
        </pc:spChg>
        <pc:spChg chg="del">
          <ac:chgData name="C, Vigneshwaran" userId="361f7be8-1fbb-40bb-9ca9-63070c125a19" providerId="ADAL" clId="{EFA7EF45-6EB7-4D1F-9C16-0BDCB88977B7}" dt="2023-02-22T04:00:23.727" v="626" actId="478"/>
          <ac:spMkLst>
            <pc:docMk/>
            <pc:sldMk cId="2736930194" sldId="1538"/>
            <ac:spMk id="14" creationId="{4370DB9D-B290-8E99-D8F0-BEA0CD133BEE}"/>
          </ac:spMkLst>
        </pc:spChg>
        <pc:spChg chg="del">
          <ac:chgData name="C, Vigneshwaran" userId="361f7be8-1fbb-40bb-9ca9-63070c125a19" providerId="ADAL" clId="{EFA7EF45-6EB7-4D1F-9C16-0BDCB88977B7}" dt="2023-02-22T04:00:23.727" v="626" actId="478"/>
          <ac:spMkLst>
            <pc:docMk/>
            <pc:sldMk cId="2736930194" sldId="1538"/>
            <ac:spMk id="15" creationId="{4CBDA440-E34D-E8E3-D239-4EF24781BB60}"/>
          </ac:spMkLst>
        </pc:spChg>
        <pc:spChg chg="add del mod">
          <ac:chgData name="C, Vigneshwaran" userId="361f7be8-1fbb-40bb-9ca9-63070c125a19" providerId="ADAL" clId="{EFA7EF45-6EB7-4D1F-9C16-0BDCB88977B7}" dt="2023-02-22T04:00:28.242" v="628" actId="478"/>
          <ac:spMkLst>
            <pc:docMk/>
            <pc:sldMk cId="2736930194" sldId="1538"/>
            <ac:spMk id="17" creationId="{A7AF6C65-135B-8DE5-592D-16F5F74685E0}"/>
          </ac:spMkLst>
        </pc:spChg>
        <pc:spChg chg="add mod">
          <ac:chgData name="C, Vigneshwaran" userId="361f7be8-1fbb-40bb-9ca9-63070c125a19" providerId="ADAL" clId="{EFA7EF45-6EB7-4D1F-9C16-0BDCB88977B7}" dt="2023-02-22T05:26:39.464" v="657" actId="20577"/>
          <ac:spMkLst>
            <pc:docMk/>
            <pc:sldMk cId="2736930194" sldId="1538"/>
            <ac:spMk id="18" creationId="{11106400-AD55-DFB8-362B-334C2751A8F2}"/>
          </ac:spMkLst>
        </pc:spChg>
        <pc:spChg chg="add mod">
          <ac:chgData name="C, Vigneshwaran" userId="361f7be8-1fbb-40bb-9ca9-63070c125a19" providerId="ADAL" clId="{EFA7EF45-6EB7-4D1F-9C16-0BDCB88977B7}" dt="2023-02-22T04:00:31.594" v="629"/>
          <ac:spMkLst>
            <pc:docMk/>
            <pc:sldMk cId="2736930194" sldId="1538"/>
            <ac:spMk id="19" creationId="{35E82F09-7A77-B8BD-1E75-FE7C70D7DF61}"/>
          </ac:spMkLst>
        </pc:spChg>
        <pc:spChg chg="add mod">
          <ac:chgData name="C, Vigneshwaran" userId="361f7be8-1fbb-40bb-9ca9-63070c125a19" providerId="ADAL" clId="{EFA7EF45-6EB7-4D1F-9C16-0BDCB88977B7}" dt="2023-02-22T04:00:31.594" v="629"/>
          <ac:spMkLst>
            <pc:docMk/>
            <pc:sldMk cId="2736930194" sldId="1538"/>
            <ac:spMk id="20" creationId="{4D33A6B2-507D-2EB8-BBCE-51ED9EF8AF80}"/>
          </ac:spMkLst>
        </pc:spChg>
        <pc:spChg chg="add mod">
          <ac:chgData name="C, Vigneshwaran" userId="361f7be8-1fbb-40bb-9ca9-63070c125a19" providerId="ADAL" clId="{EFA7EF45-6EB7-4D1F-9C16-0BDCB88977B7}" dt="2023-02-22T04:00:31.594" v="629"/>
          <ac:spMkLst>
            <pc:docMk/>
            <pc:sldMk cId="2736930194" sldId="1538"/>
            <ac:spMk id="21" creationId="{AA7E041B-A0E8-1F12-493C-13DB02B90B41}"/>
          </ac:spMkLst>
        </pc:spChg>
        <pc:spChg chg="add mod">
          <ac:chgData name="C, Vigneshwaran" userId="361f7be8-1fbb-40bb-9ca9-63070c125a19" providerId="ADAL" clId="{EFA7EF45-6EB7-4D1F-9C16-0BDCB88977B7}" dt="2023-02-22T04:00:31.594" v="629"/>
          <ac:spMkLst>
            <pc:docMk/>
            <pc:sldMk cId="2736930194" sldId="1538"/>
            <ac:spMk id="22" creationId="{5D03C000-9F12-9173-4DD9-AABAA1587BD0}"/>
          </ac:spMkLst>
        </pc:spChg>
        <pc:spChg chg="add mod">
          <ac:chgData name="C, Vigneshwaran" userId="361f7be8-1fbb-40bb-9ca9-63070c125a19" providerId="ADAL" clId="{EFA7EF45-6EB7-4D1F-9C16-0BDCB88977B7}" dt="2023-02-22T04:00:31.594" v="629"/>
          <ac:spMkLst>
            <pc:docMk/>
            <pc:sldMk cId="2736930194" sldId="1538"/>
            <ac:spMk id="23" creationId="{E07A9395-48E2-4DDB-7F42-E22B809F1469}"/>
          </ac:spMkLst>
        </pc:spChg>
        <pc:spChg chg="add mod">
          <ac:chgData name="C, Vigneshwaran" userId="361f7be8-1fbb-40bb-9ca9-63070c125a19" providerId="ADAL" clId="{EFA7EF45-6EB7-4D1F-9C16-0BDCB88977B7}" dt="2023-02-22T04:00:31.594" v="629"/>
          <ac:spMkLst>
            <pc:docMk/>
            <pc:sldMk cId="2736930194" sldId="1538"/>
            <ac:spMk id="26" creationId="{3DDCDC00-A390-3227-224B-9F1349A4FEF8}"/>
          </ac:spMkLst>
        </pc:spChg>
        <pc:spChg chg="add mod">
          <ac:chgData name="C, Vigneshwaran" userId="361f7be8-1fbb-40bb-9ca9-63070c125a19" providerId="ADAL" clId="{EFA7EF45-6EB7-4D1F-9C16-0BDCB88977B7}" dt="2023-02-22T04:00:31.594" v="629"/>
          <ac:spMkLst>
            <pc:docMk/>
            <pc:sldMk cId="2736930194" sldId="1538"/>
            <ac:spMk id="27" creationId="{AD5EA0B8-75EE-9107-ECFF-07076D191418}"/>
          </ac:spMkLst>
        </pc:spChg>
        <pc:graphicFrameChg chg="del">
          <ac:chgData name="C, Vigneshwaran" userId="361f7be8-1fbb-40bb-9ca9-63070c125a19" providerId="ADAL" clId="{EFA7EF45-6EB7-4D1F-9C16-0BDCB88977B7}" dt="2023-02-22T04:00:23.727" v="626" actId="478"/>
          <ac:graphicFrameMkLst>
            <pc:docMk/>
            <pc:sldMk cId="2736930194" sldId="1538"/>
            <ac:graphicFrameMk id="12" creationId="{AE354B9B-0C76-AD60-F1BE-EC368B758BCB}"/>
          </ac:graphicFrameMkLst>
        </pc:graphicFrameChg>
        <pc:graphicFrameChg chg="del">
          <ac:chgData name="C, Vigneshwaran" userId="361f7be8-1fbb-40bb-9ca9-63070c125a19" providerId="ADAL" clId="{EFA7EF45-6EB7-4D1F-9C16-0BDCB88977B7}" dt="2023-02-22T04:00:23.727" v="626" actId="478"/>
          <ac:graphicFrameMkLst>
            <pc:docMk/>
            <pc:sldMk cId="2736930194" sldId="1538"/>
            <ac:graphicFrameMk id="13" creationId="{C37FB789-8D1B-B34A-07D7-2F9B6DB28DEC}"/>
          </ac:graphicFrameMkLst>
        </pc:graphicFrameChg>
        <pc:graphicFrameChg chg="add mod">
          <ac:chgData name="C, Vigneshwaran" userId="361f7be8-1fbb-40bb-9ca9-63070c125a19" providerId="ADAL" clId="{EFA7EF45-6EB7-4D1F-9C16-0BDCB88977B7}" dt="2023-02-22T04:00:31.594" v="629"/>
          <ac:graphicFrameMkLst>
            <pc:docMk/>
            <pc:sldMk cId="2736930194" sldId="1538"/>
            <ac:graphicFrameMk id="24" creationId="{9C904E67-E89D-666E-FBD3-144EDABC6761}"/>
          </ac:graphicFrameMkLst>
        </pc:graphicFrameChg>
        <pc:graphicFrameChg chg="add mod">
          <ac:chgData name="C, Vigneshwaran" userId="361f7be8-1fbb-40bb-9ca9-63070c125a19" providerId="ADAL" clId="{EFA7EF45-6EB7-4D1F-9C16-0BDCB88977B7}" dt="2023-02-22T04:00:31.594" v="629"/>
          <ac:graphicFrameMkLst>
            <pc:docMk/>
            <pc:sldMk cId="2736930194" sldId="1538"/>
            <ac:graphicFrameMk id="25" creationId="{149E9372-BED3-69D4-8FF4-1DD50EC5CAC7}"/>
          </ac:graphicFrameMkLst>
        </pc:graphicFrameChg>
      </pc:sldChg>
      <pc:sldChg chg="del">
        <pc:chgData name="C, Vigneshwaran" userId="361f7be8-1fbb-40bb-9ca9-63070c125a19" providerId="ADAL" clId="{EFA7EF45-6EB7-4D1F-9C16-0BDCB88977B7}" dt="2023-02-22T03:43:23.599" v="263" actId="47"/>
        <pc:sldMkLst>
          <pc:docMk/>
          <pc:sldMk cId="289785439" sldId="1540"/>
        </pc:sldMkLst>
      </pc:sldChg>
      <pc:sldChg chg="del">
        <pc:chgData name="C, Vigneshwaran" userId="361f7be8-1fbb-40bb-9ca9-63070c125a19" providerId="ADAL" clId="{EFA7EF45-6EB7-4D1F-9C16-0BDCB88977B7}" dt="2023-02-22T03:43:23.599" v="263" actId="47"/>
        <pc:sldMkLst>
          <pc:docMk/>
          <pc:sldMk cId="2862492670" sldId="1541"/>
        </pc:sldMkLst>
      </pc:sldChg>
      <pc:sldChg chg="del">
        <pc:chgData name="C, Vigneshwaran" userId="361f7be8-1fbb-40bb-9ca9-63070c125a19" providerId="ADAL" clId="{EFA7EF45-6EB7-4D1F-9C16-0BDCB88977B7}" dt="2023-02-22T03:43:23.599" v="263" actId="47"/>
        <pc:sldMkLst>
          <pc:docMk/>
          <pc:sldMk cId="3935635266" sldId="1542"/>
        </pc:sldMkLst>
      </pc:sldChg>
      <pc:sldChg chg="addSp delSp modSp mod">
        <pc:chgData name="C, Vigneshwaran" userId="361f7be8-1fbb-40bb-9ca9-63070c125a19" providerId="ADAL" clId="{EFA7EF45-6EB7-4D1F-9C16-0BDCB88977B7}" dt="2023-02-22T05:25:56.056" v="653" actId="478"/>
        <pc:sldMkLst>
          <pc:docMk/>
          <pc:sldMk cId="1757407654" sldId="1544"/>
        </pc:sldMkLst>
        <pc:spChg chg="mod">
          <ac:chgData name="C, Vigneshwaran" userId="361f7be8-1fbb-40bb-9ca9-63070c125a19" providerId="ADAL" clId="{EFA7EF45-6EB7-4D1F-9C16-0BDCB88977B7}" dt="2023-02-22T03:34:58.564" v="185" actId="6549"/>
          <ac:spMkLst>
            <pc:docMk/>
            <pc:sldMk cId="1757407654" sldId="1544"/>
            <ac:spMk id="4" creationId="{FCB1809F-7F76-890F-6CBE-504F1C2650CE}"/>
          </ac:spMkLst>
        </pc:spChg>
        <pc:spChg chg="del">
          <ac:chgData name="C, Vigneshwaran" userId="361f7be8-1fbb-40bb-9ca9-63070c125a19" providerId="ADAL" clId="{EFA7EF45-6EB7-4D1F-9C16-0BDCB88977B7}" dt="2023-02-22T05:25:56.056" v="653" actId="478"/>
          <ac:spMkLst>
            <pc:docMk/>
            <pc:sldMk cId="1757407654" sldId="1544"/>
            <ac:spMk id="5" creationId="{35B33543-DC7C-21C4-C175-4457583D79B9}"/>
          </ac:spMkLst>
        </pc:spChg>
        <pc:spChg chg="add mod">
          <ac:chgData name="C, Vigneshwaran" userId="361f7be8-1fbb-40bb-9ca9-63070c125a19" providerId="ADAL" clId="{EFA7EF45-6EB7-4D1F-9C16-0BDCB88977B7}" dt="2023-02-22T03:33:15.476" v="122"/>
          <ac:spMkLst>
            <pc:docMk/>
            <pc:sldMk cId="1757407654" sldId="1544"/>
            <ac:spMk id="6" creationId="{C111DD69-3D3A-E263-74C7-6846E8B5A16B}"/>
          </ac:spMkLst>
        </pc:spChg>
        <pc:spChg chg="add mod">
          <ac:chgData name="C, Vigneshwaran" userId="361f7be8-1fbb-40bb-9ca9-63070c125a19" providerId="ADAL" clId="{EFA7EF45-6EB7-4D1F-9C16-0BDCB88977B7}" dt="2023-02-22T03:33:15.476" v="122"/>
          <ac:spMkLst>
            <pc:docMk/>
            <pc:sldMk cId="1757407654" sldId="1544"/>
            <ac:spMk id="7" creationId="{2A2834BA-215F-F413-0715-5ED5F7F01A33}"/>
          </ac:spMkLst>
        </pc:spChg>
        <pc:spChg chg="add mod">
          <ac:chgData name="C, Vigneshwaran" userId="361f7be8-1fbb-40bb-9ca9-63070c125a19" providerId="ADAL" clId="{EFA7EF45-6EB7-4D1F-9C16-0BDCB88977B7}" dt="2023-02-22T03:33:15.476" v="122"/>
          <ac:spMkLst>
            <pc:docMk/>
            <pc:sldMk cId="1757407654" sldId="1544"/>
            <ac:spMk id="8" creationId="{D94004D2-7484-C8E4-C378-A084BC4C3C23}"/>
          </ac:spMkLst>
        </pc:spChg>
        <pc:spChg chg="add mod">
          <ac:chgData name="C, Vigneshwaran" userId="361f7be8-1fbb-40bb-9ca9-63070c125a19" providerId="ADAL" clId="{EFA7EF45-6EB7-4D1F-9C16-0BDCB88977B7}" dt="2023-02-22T03:33:15.476" v="122"/>
          <ac:spMkLst>
            <pc:docMk/>
            <pc:sldMk cId="1757407654" sldId="1544"/>
            <ac:spMk id="9" creationId="{7EA7B229-C790-1F54-B5F8-829D442ED0A5}"/>
          </ac:spMkLst>
        </pc:spChg>
        <pc:spChg chg="add mod">
          <ac:chgData name="C, Vigneshwaran" userId="361f7be8-1fbb-40bb-9ca9-63070c125a19" providerId="ADAL" clId="{EFA7EF45-6EB7-4D1F-9C16-0BDCB88977B7}" dt="2023-02-22T03:33:15.476" v="122"/>
          <ac:spMkLst>
            <pc:docMk/>
            <pc:sldMk cId="1757407654" sldId="1544"/>
            <ac:spMk id="10" creationId="{8C7DBD1C-DB9F-7CE8-41EE-08F19DF0C3C4}"/>
          </ac:spMkLst>
        </pc:spChg>
        <pc:spChg chg="add mod">
          <ac:chgData name="C, Vigneshwaran" userId="361f7be8-1fbb-40bb-9ca9-63070c125a19" providerId="ADAL" clId="{EFA7EF45-6EB7-4D1F-9C16-0BDCB88977B7}" dt="2023-02-22T03:33:15.476" v="122"/>
          <ac:spMkLst>
            <pc:docMk/>
            <pc:sldMk cId="1757407654" sldId="1544"/>
            <ac:spMk id="11" creationId="{7E673541-F144-E113-DF73-AA2188370F48}"/>
          </ac:spMkLst>
        </pc:spChg>
        <pc:spChg chg="add mod">
          <ac:chgData name="C, Vigneshwaran" userId="361f7be8-1fbb-40bb-9ca9-63070c125a19" providerId="ADAL" clId="{EFA7EF45-6EB7-4D1F-9C16-0BDCB88977B7}" dt="2023-02-22T03:33:15.476" v="122"/>
          <ac:spMkLst>
            <pc:docMk/>
            <pc:sldMk cId="1757407654" sldId="1544"/>
            <ac:spMk id="12" creationId="{39AE58FA-4322-4C34-DBD1-498CCFBEB0DB}"/>
          </ac:spMkLst>
        </pc:spChg>
        <pc:spChg chg="add mod">
          <ac:chgData name="C, Vigneshwaran" userId="361f7be8-1fbb-40bb-9ca9-63070c125a19" providerId="ADAL" clId="{EFA7EF45-6EB7-4D1F-9C16-0BDCB88977B7}" dt="2023-02-22T03:33:15.476" v="122"/>
          <ac:spMkLst>
            <pc:docMk/>
            <pc:sldMk cId="1757407654" sldId="1544"/>
            <ac:spMk id="13" creationId="{D37A225B-CF31-FA72-FC01-9D1B9973F952}"/>
          </ac:spMkLst>
        </pc:spChg>
        <pc:spChg chg="add mod">
          <ac:chgData name="C, Vigneshwaran" userId="361f7be8-1fbb-40bb-9ca9-63070c125a19" providerId="ADAL" clId="{EFA7EF45-6EB7-4D1F-9C16-0BDCB88977B7}" dt="2023-02-22T03:33:15.476" v="122"/>
          <ac:spMkLst>
            <pc:docMk/>
            <pc:sldMk cId="1757407654" sldId="1544"/>
            <ac:spMk id="14" creationId="{84AA7970-9A96-3A48-6E48-403C23445C82}"/>
          </ac:spMkLst>
        </pc:spChg>
        <pc:spChg chg="add mod">
          <ac:chgData name="C, Vigneshwaran" userId="361f7be8-1fbb-40bb-9ca9-63070c125a19" providerId="ADAL" clId="{EFA7EF45-6EB7-4D1F-9C16-0BDCB88977B7}" dt="2023-02-22T03:33:15.476" v="122"/>
          <ac:spMkLst>
            <pc:docMk/>
            <pc:sldMk cId="1757407654" sldId="1544"/>
            <ac:spMk id="15" creationId="{DEF78FA9-83FA-F552-B5C7-163692BEA541}"/>
          </ac:spMkLst>
        </pc:spChg>
        <pc:spChg chg="add mod">
          <ac:chgData name="C, Vigneshwaran" userId="361f7be8-1fbb-40bb-9ca9-63070c125a19" providerId="ADAL" clId="{EFA7EF45-6EB7-4D1F-9C16-0BDCB88977B7}" dt="2023-02-22T03:33:15.476" v="122"/>
          <ac:spMkLst>
            <pc:docMk/>
            <pc:sldMk cId="1757407654" sldId="1544"/>
            <ac:spMk id="16" creationId="{A8147FC8-3AB7-C19F-91C7-1799C36D6EDE}"/>
          </ac:spMkLst>
        </pc:spChg>
        <pc:spChg chg="add mod">
          <ac:chgData name="C, Vigneshwaran" userId="361f7be8-1fbb-40bb-9ca9-63070c125a19" providerId="ADAL" clId="{EFA7EF45-6EB7-4D1F-9C16-0BDCB88977B7}" dt="2023-02-22T03:33:15.476" v="122"/>
          <ac:spMkLst>
            <pc:docMk/>
            <pc:sldMk cId="1757407654" sldId="1544"/>
            <ac:spMk id="17" creationId="{A1B49C19-6659-E9B8-CF13-CCC910A24143}"/>
          </ac:spMkLst>
        </pc:spChg>
        <pc:spChg chg="add mod">
          <ac:chgData name="C, Vigneshwaran" userId="361f7be8-1fbb-40bb-9ca9-63070c125a19" providerId="ADAL" clId="{EFA7EF45-6EB7-4D1F-9C16-0BDCB88977B7}" dt="2023-02-22T03:33:15.476" v="122"/>
          <ac:spMkLst>
            <pc:docMk/>
            <pc:sldMk cId="1757407654" sldId="1544"/>
            <ac:spMk id="18" creationId="{D9D41BCF-CC4D-DF73-D862-F254ED5B42F4}"/>
          </ac:spMkLst>
        </pc:spChg>
        <pc:spChg chg="add mod">
          <ac:chgData name="C, Vigneshwaran" userId="361f7be8-1fbb-40bb-9ca9-63070c125a19" providerId="ADAL" clId="{EFA7EF45-6EB7-4D1F-9C16-0BDCB88977B7}" dt="2023-02-22T03:33:15.476" v="122"/>
          <ac:spMkLst>
            <pc:docMk/>
            <pc:sldMk cId="1757407654" sldId="1544"/>
            <ac:spMk id="19" creationId="{08E3EBF3-058D-F310-7B55-859CD8765309}"/>
          </ac:spMkLst>
        </pc:spChg>
        <pc:spChg chg="add mod">
          <ac:chgData name="C, Vigneshwaran" userId="361f7be8-1fbb-40bb-9ca9-63070c125a19" providerId="ADAL" clId="{EFA7EF45-6EB7-4D1F-9C16-0BDCB88977B7}" dt="2023-02-22T03:33:15.476" v="122"/>
          <ac:spMkLst>
            <pc:docMk/>
            <pc:sldMk cId="1757407654" sldId="1544"/>
            <ac:spMk id="20" creationId="{FB1BFA75-538E-9DAE-21BB-CB21957B51AD}"/>
          </ac:spMkLst>
        </pc:spChg>
        <pc:spChg chg="add mod">
          <ac:chgData name="C, Vigneshwaran" userId="361f7be8-1fbb-40bb-9ca9-63070c125a19" providerId="ADAL" clId="{EFA7EF45-6EB7-4D1F-9C16-0BDCB88977B7}" dt="2023-02-22T03:33:15.476" v="122"/>
          <ac:spMkLst>
            <pc:docMk/>
            <pc:sldMk cId="1757407654" sldId="1544"/>
            <ac:spMk id="21" creationId="{440E5870-77EC-6AA7-9532-66C57AF6AF1D}"/>
          </ac:spMkLst>
        </pc:spChg>
        <pc:spChg chg="add mod">
          <ac:chgData name="C, Vigneshwaran" userId="361f7be8-1fbb-40bb-9ca9-63070c125a19" providerId="ADAL" clId="{EFA7EF45-6EB7-4D1F-9C16-0BDCB88977B7}" dt="2023-02-22T03:33:15.476" v="122"/>
          <ac:spMkLst>
            <pc:docMk/>
            <pc:sldMk cId="1757407654" sldId="1544"/>
            <ac:spMk id="22" creationId="{6FF3587D-88EE-F0CD-5777-EA50D075B904}"/>
          </ac:spMkLst>
        </pc:spChg>
        <pc:spChg chg="add mod">
          <ac:chgData name="C, Vigneshwaran" userId="361f7be8-1fbb-40bb-9ca9-63070c125a19" providerId="ADAL" clId="{EFA7EF45-6EB7-4D1F-9C16-0BDCB88977B7}" dt="2023-02-22T03:33:15.476" v="122"/>
          <ac:spMkLst>
            <pc:docMk/>
            <pc:sldMk cId="1757407654" sldId="1544"/>
            <ac:spMk id="23" creationId="{80BE9DD4-7979-2C86-EFC1-148A5F14830C}"/>
          </ac:spMkLst>
        </pc:spChg>
        <pc:spChg chg="add mod">
          <ac:chgData name="C, Vigneshwaran" userId="361f7be8-1fbb-40bb-9ca9-63070c125a19" providerId="ADAL" clId="{EFA7EF45-6EB7-4D1F-9C16-0BDCB88977B7}" dt="2023-02-22T03:33:15.476" v="122"/>
          <ac:spMkLst>
            <pc:docMk/>
            <pc:sldMk cId="1757407654" sldId="1544"/>
            <ac:spMk id="24" creationId="{91212AFF-AAF9-D846-09E6-54A1ADC62037}"/>
          </ac:spMkLst>
        </pc:spChg>
        <pc:spChg chg="add mod">
          <ac:chgData name="C, Vigneshwaran" userId="361f7be8-1fbb-40bb-9ca9-63070c125a19" providerId="ADAL" clId="{EFA7EF45-6EB7-4D1F-9C16-0BDCB88977B7}" dt="2023-02-22T03:33:15.476" v="122"/>
          <ac:spMkLst>
            <pc:docMk/>
            <pc:sldMk cId="1757407654" sldId="1544"/>
            <ac:spMk id="25" creationId="{72DA2079-079C-75D9-20DF-92C4B92B5C9E}"/>
          </ac:spMkLst>
        </pc:spChg>
        <pc:spChg chg="add mod">
          <ac:chgData name="C, Vigneshwaran" userId="361f7be8-1fbb-40bb-9ca9-63070c125a19" providerId="ADAL" clId="{EFA7EF45-6EB7-4D1F-9C16-0BDCB88977B7}" dt="2023-02-22T03:33:15.476" v="122"/>
          <ac:spMkLst>
            <pc:docMk/>
            <pc:sldMk cId="1757407654" sldId="1544"/>
            <ac:spMk id="26" creationId="{54AAEF0F-2C41-F0B9-F1AD-1107EF286BA0}"/>
          </ac:spMkLst>
        </pc:spChg>
        <pc:spChg chg="add mod">
          <ac:chgData name="C, Vigneshwaran" userId="361f7be8-1fbb-40bb-9ca9-63070c125a19" providerId="ADAL" clId="{EFA7EF45-6EB7-4D1F-9C16-0BDCB88977B7}" dt="2023-02-22T03:33:15.476" v="122"/>
          <ac:spMkLst>
            <pc:docMk/>
            <pc:sldMk cId="1757407654" sldId="1544"/>
            <ac:spMk id="27" creationId="{1F21BEB4-DC67-8D29-D721-9C26C36A4FD0}"/>
          </ac:spMkLst>
        </pc:spChg>
        <pc:spChg chg="add mod">
          <ac:chgData name="C, Vigneshwaran" userId="361f7be8-1fbb-40bb-9ca9-63070c125a19" providerId="ADAL" clId="{EFA7EF45-6EB7-4D1F-9C16-0BDCB88977B7}" dt="2023-02-22T03:33:15.476" v="122"/>
          <ac:spMkLst>
            <pc:docMk/>
            <pc:sldMk cId="1757407654" sldId="1544"/>
            <ac:spMk id="28" creationId="{2ED9F9CB-BDF0-3BF5-35D2-2FCCB190CCE4}"/>
          </ac:spMkLst>
        </pc:spChg>
        <pc:spChg chg="add mod">
          <ac:chgData name="C, Vigneshwaran" userId="361f7be8-1fbb-40bb-9ca9-63070c125a19" providerId="ADAL" clId="{EFA7EF45-6EB7-4D1F-9C16-0BDCB88977B7}" dt="2023-02-22T03:33:15.476" v="122"/>
          <ac:spMkLst>
            <pc:docMk/>
            <pc:sldMk cId="1757407654" sldId="1544"/>
            <ac:spMk id="29" creationId="{A1FFDF8E-A221-A27E-75DC-DDFBD3CA041B}"/>
          </ac:spMkLst>
        </pc:spChg>
        <pc:spChg chg="add mod">
          <ac:chgData name="C, Vigneshwaran" userId="361f7be8-1fbb-40bb-9ca9-63070c125a19" providerId="ADAL" clId="{EFA7EF45-6EB7-4D1F-9C16-0BDCB88977B7}" dt="2023-02-22T03:33:15.476" v="122"/>
          <ac:spMkLst>
            <pc:docMk/>
            <pc:sldMk cId="1757407654" sldId="1544"/>
            <ac:spMk id="30" creationId="{5E672D20-E7B0-0B33-F479-E4BE1F2E64C6}"/>
          </ac:spMkLst>
        </pc:spChg>
        <pc:spChg chg="add mod">
          <ac:chgData name="C, Vigneshwaran" userId="361f7be8-1fbb-40bb-9ca9-63070c125a19" providerId="ADAL" clId="{EFA7EF45-6EB7-4D1F-9C16-0BDCB88977B7}" dt="2023-02-22T03:33:15.476" v="122"/>
          <ac:spMkLst>
            <pc:docMk/>
            <pc:sldMk cId="1757407654" sldId="1544"/>
            <ac:spMk id="31" creationId="{377EFBE5-2C7A-CDBD-E6C6-E8AA707A353F}"/>
          </ac:spMkLst>
        </pc:spChg>
        <pc:spChg chg="add mod">
          <ac:chgData name="C, Vigneshwaran" userId="361f7be8-1fbb-40bb-9ca9-63070c125a19" providerId="ADAL" clId="{EFA7EF45-6EB7-4D1F-9C16-0BDCB88977B7}" dt="2023-02-22T03:33:15.476" v="122"/>
          <ac:spMkLst>
            <pc:docMk/>
            <pc:sldMk cId="1757407654" sldId="1544"/>
            <ac:spMk id="32" creationId="{C5D64EA1-4A29-A7EB-2500-1FE9B491A772}"/>
          </ac:spMkLst>
        </pc:spChg>
        <pc:spChg chg="add mod">
          <ac:chgData name="C, Vigneshwaran" userId="361f7be8-1fbb-40bb-9ca9-63070c125a19" providerId="ADAL" clId="{EFA7EF45-6EB7-4D1F-9C16-0BDCB88977B7}" dt="2023-02-22T03:33:15.476" v="122"/>
          <ac:spMkLst>
            <pc:docMk/>
            <pc:sldMk cId="1757407654" sldId="1544"/>
            <ac:spMk id="33" creationId="{6819E94F-10F3-4CBC-FF96-CAAA65F58A1B}"/>
          </ac:spMkLst>
        </pc:spChg>
        <pc:spChg chg="add mod">
          <ac:chgData name="C, Vigneshwaran" userId="361f7be8-1fbb-40bb-9ca9-63070c125a19" providerId="ADAL" clId="{EFA7EF45-6EB7-4D1F-9C16-0BDCB88977B7}" dt="2023-02-22T03:33:15.476" v="122"/>
          <ac:spMkLst>
            <pc:docMk/>
            <pc:sldMk cId="1757407654" sldId="1544"/>
            <ac:spMk id="34" creationId="{43025208-3A14-DD80-4C01-B35E7AFECEDF}"/>
          </ac:spMkLst>
        </pc:spChg>
        <pc:spChg chg="add mod">
          <ac:chgData name="C, Vigneshwaran" userId="361f7be8-1fbb-40bb-9ca9-63070c125a19" providerId="ADAL" clId="{EFA7EF45-6EB7-4D1F-9C16-0BDCB88977B7}" dt="2023-02-22T03:33:15.476" v="122"/>
          <ac:spMkLst>
            <pc:docMk/>
            <pc:sldMk cId="1757407654" sldId="1544"/>
            <ac:spMk id="35" creationId="{E9DA606A-9B0E-C311-588B-7708B1D43FE2}"/>
          </ac:spMkLst>
        </pc:spChg>
        <pc:spChg chg="add mod">
          <ac:chgData name="C, Vigneshwaran" userId="361f7be8-1fbb-40bb-9ca9-63070c125a19" providerId="ADAL" clId="{EFA7EF45-6EB7-4D1F-9C16-0BDCB88977B7}" dt="2023-02-22T03:33:15.476" v="122"/>
          <ac:spMkLst>
            <pc:docMk/>
            <pc:sldMk cId="1757407654" sldId="1544"/>
            <ac:spMk id="36" creationId="{9D20E705-3A23-2C17-ACCB-85D36FC7740D}"/>
          </ac:spMkLst>
        </pc:spChg>
        <pc:spChg chg="mod">
          <ac:chgData name="C, Vigneshwaran" userId="361f7be8-1fbb-40bb-9ca9-63070c125a19" providerId="ADAL" clId="{EFA7EF45-6EB7-4D1F-9C16-0BDCB88977B7}" dt="2023-02-22T03:33:15.476" v="122"/>
          <ac:spMkLst>
            <pc:docMk/>
            <pc:sldMk cId="1757407654" sldId="1544"/>
            <ac:spMk id="38" creationId="{1CF47EEF-8863-A720-62DD-7E79F6BE6E0D}"/>
          </ac:spMkLst>
        </pc:spChg>
        <pc:spChg chg="mod">
          <ac:chgData name="C, Vigneshwaran" userId="361f7be8-1fbb-40bb-9ca9-63070c125a19" providerId="ADAL" clId="{EFA7EF45-6EB7-4D1F-9C16-0BDCB88977B7}" dt="2023-02-22T03:33:15.476" v="122"/>
          <ac:spMkLst>
            <pc:docMk/>
            <pc:sldMk cId="1757407654" sldId="1544"/>
            <ac:spMk id="39" creationId="{F376D958-B7D3-3FEE-1B71-C047B918A301}"/>
          </ac:spMkLst>
        </pc:spChg>
        <pc:spChg chg="mod">
          <ac:chgData name="C, Vigneshwaran" userId="361f7be8-1fbb-40bb-9ca9-63070c125a19" providerId="ADAL" clId="{EFA7EF45-6EB7-4D1F-9C16-0BDCB88977B7}" dt="2023-02-22T03:33:15.476" v="122"/>
          <ac:spMkLst>
            <pc:docMk/>
            <pc:sldMk cId="1757407654" sldId="1544"/>
            <ac:spMk id="40" creationId="{B9293802-6748-6DFA-C62F-F60476146539}"/>
          </ac:spMkLst>
        </pc:spChg>
        <pc:spChg chg="add mod">
          <ac:chgData name="C, Vigneshwaran" userId="361f7be8-1fbb-40bb-9ca9-63070c125a19" providerId="ADAL" clId="{EFA7EF45-6EB7-4D1F-9C16-0BDCB88977B7}" dt="2023-02-22T03:34:58.968" v="186"/>
          <ac:spMkLst>
            <pc:docMk/>
            <pc:sldMk cId="1757407654" sldId="1544"/>
            <ac:spMk id="42" creationId="{E3DD0FDE-7F8A-D750-7CCF-F668CBD02AB7}"/>
          </ac:spMkLst>
        </pc:spChg>
        <pc:spChg chg="add mod">
          <ac:chgData name="C, Vigneshwaran" userId="361f7be8-1fbb-40bb-9ca9-63070c125a19" providerId="ADAL" clId="{EFA7EF45-6EB7-4D1F-9C16-0BDCB88977B7}" dt="2023-02-22T03:35:09.174" v="187"/>
          <ac:spMkLst>
            <pc:docMk/>
            <pc:sldMk cId="1757407654" sldId="1544"/>
            <ac:spMk id="43" creationId="{1A2BC9EC-06BC-BC7E-6367-7141D6F2B82E}"/>
          </ac:spMkLst>
        </pc:spChg>
        <pc:grpChg chg="add mod">
          <ac:chgData name="C, Vigneshwaran" userId="361f7be8-1fbb-40bb-9ca9-63070c125a19" providerId="ADAL" clId="{EFA7EF45-6EB7-4D1F-9C16-0BDCB88977B7}" dt="2023-02-22T03:33:15.476" v="122"/>
          <ac:grpSpMkLst>
            <pc:docMk/>
            <pc:sldMk cId="1757407654" sldId="1544"/>
            <ac:grpSpMk id="37" creationId="{457030E2-28F0-45A0-0999-9D300BCFBF74}"/>
          </ac:grpSpMkLst>
        </pc:grpChg>
        <pc:picChg chg="add mod">
          <ac:chgData name="C, Vigneshwaran" userId="361f7be8-1fbb-40bb-9ca9-63070c125a19" providerId="ADAL" clId="{EFA7EF45-6EB7-4D1F-9C16-0BDCB88977B7}" dt="2023-02-22T03:34:58.968" v="186"/>
          <ac:picMkLst>
            <pc:docMk/>
            <pc:sldMk cId="1757407654" sldId="1544"/>
            <ac:picMk id="41" creationId="{D3A64FB2-B1A4-FE17-2F4D-CDA095481D44}"/>
          </ac:picMkLst>
        </pc:picChg>
        <pc:picChg chg="del">
          <ac:chgData name="C, Vigneshwaran" userId="361f7be8-1fbb-40bb-9ca9-63070c125a19" providerId="ADAL" clId="{EFA7EF45-6EB7-4D1F-9C16-0BDCB88977B7}" dt="2023-02-22T03:33:15.185" v="121" actId="478"/>
          <ac:picMkLst>
            <pc:docMk/>
            <pc:sldMk cId="1757407654" sldId="1544"/>
            <ac:picMk id="3074" creationId="{CE5BC26A-73D4-ABF7-B6CE-47D2D8E03FE5}"/>
          </ac:picMkLst>
        </pc:picChg>
      </pc:sldChg>
      <pc:sldChg chg="addSp delSp modSp mod">
        <pc:chgData name="C, Vigneshwaran" userId="361f7be8-1fbb-40bb-9ca9-63070c125a19" providerId="ADAL" clId="{EFA7EF45-6EB7-4D1F-9C16-0BDCB88977B7}" dt="2023-02-22T03:48:06.297" v="287"/>
        <pc:sldMkLst>
          <pc:docMk/>
          <pc:sldMk cId="3921172882" sldId="1547"/>
        </pc:sldMkLst>
        <pc:spChg chg="del">
          <ac:chgData name="C, Vigneshwaran" userId="361f7be8-1fbb-40bb-9ca9-63070c125a19" providerId="ADAL" clId="{EFA7EF45-6EB7-4D1F-9C16-0BDCB88977B7}" dt="2023-02-22T03:47:56.158" v="283" actId="478"/>
          <ac:spMkLst>
            <pc:docMk/>
            <pc:sldMk cId="3921172882" sldId="1547"/>
            <ac:spMk id="2" creationId="{16D93709-1EAE-9BEE-ABE5-B534DC9FDD1D}"/>
          </ac:spMkLst>
        </pc:spChg>
        <pc:spChg chg="del">
          <ac:chgData name="C, Vigneshwaran" userId="361f7be8-1fbb-40bb-9ca9-63070c125a19" providerId="ADAL" clId="{EFA7EF45-6EB7-4D1F-9C16-0BDCB88977B7}" dt="2023-02-22T03:47:56.158" v="283" actId="478"/>
          <ac:spMkLst>
            <pc:docMk/>
            <pc:sldMk cId="3921172882" sldId="1547"/>
            <ac:spMk id="4" creationId="{500D4BCA-D8E2-D212-E769-6F7F6E07AEFD}"/>
          </ac:spMkLst>
        </pc:spChg>
        <pc:spChg chg="del">
          <ac:chgData name="C, Vigneshwaran" userId="361f7be8-1fbb-40bb-9ca9-63070c125a19" providerId="ADAL" clId="{EFA7EF45-6EB7-4D1F-9C16-0BDCB88977B7}" dt="2023-02-22T03:47:56.158" v="283" actId="478"/>
          <ac:spMkLst>
            <pc:docMk/>
            <pc:sldMk cId="3921172882" sldId="1547"/>
            <ac:spMk id="5" creationId="{1F29C8B3-A1E5-227C-E656-D3024035970C}"/>
          </ac:spMkLst>
        </pc:spChg>
        <pc:spChg chg="add del mod">
          <ac:chgData name="C, Vigneshwaran" userId="361f7be8-1fbb-40bb-9ca9-63070c125a19" providerId="ADAL" clId="{EFA7EF45-6EB7-4D1F-9C16-0BDCB88977B7}" dt="2023-02-22T03:47:59.817" v="284" actId="478"/>
          <ac:spMkLst>
            <pc:docMk/>
            <pc:sldMk cId="3921172882" sldId="1547"/>
            <ac:spMk id="6" creationId="{4F542D83-CCA0-45F7-4399-32F3A2701236}"/>
          </ac:spMkLst>
        </pc:spChg>
        <pc:spChg chg="del">
          <ac:chgData name="C, Vigneshwaran" userId="361f7be8-1fbb-40bb-9ca9-63070c125a19" providerId="ADAL" clId="{EFA7EF45-6EB7-4D1F-9C16-0BDCB88977B7}" dt="2023-02-22T03:47:56.158" v="283" actId="478"/>
          <ac:spMkLst>
            <pc:docMk/>
            <pc:sldMk cId="3921172882" sldId="1547"/>
            <ac:spMk id="8" creationId="{E9003701-EF47-281B-2DF6-095256F5E13B}"/>
          </ac:spMkLst>
        </pc:spChg>
        <pc:spChg chg="del">
          <ac:chgData name="C, Vigneshwaran" userId="361f7be8-1fbb-40bb-9ca9-63070c125a19" providerId="ADAL" clId="{EFA7EF45-6EB7-4D1F-9C16-0BDCB88977B7}" dt="2023-02-22T03:47:56.158" v="283" actId="478"/>
          <ac:spMkLst>
            <pc:docMk/>
            <pc:sldMk cId="3921172882" sldId="1547"/>
            <ac:spMk id="9" creationId="{A7F4682B-6DC4-162D-B975-E82192CEF643}"/>
          </ac:spMkLst>
        </pc:spChg>
        <pc:spChg chg="add del mod">
          <ac:chgData name="C, Vigneshwaran" userId="361f7be8-1fbb-40bb-9ca9-63070c125a19" providerId="ADAL" clId="{EFA7EF45-6EB7-4D1F-9C16-0BDCB88977B7}" dt="2023-02-22T03:48:02.815" v="286" actId="478"/>
          <ac:spMkLst>
            <pc:docMk/>
            <pc:sldMk cId="3921172882" sldId="1547"/>
            <ac:spMk id="10" creationId="{EC5EF31F-F481-FE78-F9E7-B2C2B6005D9B}"/>
          </ac:spMkLst>
        </pc:spChg>
        <pc:spChg chg="add mod">
          <ac:chgData name="C, Vigneshwaran" userId="361f7be8-1fbb-40bb-9ca9-63070c125a19" providerId="ADAL" clId="{EFA7EF45-6EB7-4D1F-9C16-0BDCB88977B7}" dt="2023-02-22T03:48:06.297" v="287"/>
          <ac:spMkLst>
            <pc:docMk/>
            <pc:sldMk cId="3921172882" sldId="1547"/>
            <ac:spMk id="11" creationId="{1341ED3D-F5E3-E2A4-7C3A-AAC42A095C08}"/>
          </ac:spMkLst>
        </pc:spChg>
        <pc:spChg chg="del">
          <ac:chgData name="C, Vigneshwaran" userId="361f7be8-1fbb-40bb-9ca9-63070c125a19" providerId="ADAL" clId="{EFA7EF45-6EB7-4D1F-9C16-0BDCB88977B7}" dt="2023-02-22T03:47:56.158" v="283" actId="478"/>
          <ac:spMkLst>
            <pc:docMk/>
            <pc:sldMk cId="3921172882" sldId="1547"/>
            <ac:spMk id="12" creationId="{0104CBF3-9CAA-6050-7E84-2EB39EE58552}"/>
          </ac:spMkLst>
        </pc:spChg>
        <pc:spChg chg="del">
          <ac:chgData name="C, Vigneshwaran" userId="361f7be8-1fbb-40bb-9ca9-63070c125a19" providerId="ADAL" clId="{EFA7EF45-6EB7-4D1F-9C16-0BDCB88977B7}" dt="2023-02-22T03:47:56.158" v="283" actId="478"/>
          <ac:spMkLst>
            <pc:docMk/>
            <pc:sldMk cId="3921172882" sldId="1547"/>
            <ac:spMk id="13" creationId="{B2F9BBE2-7D6A-65FD-6B9B-28747CAF943F}"/>
          </ac:spMkLst>
        </pc:spChg>
        <pc:spChg chg="del">
          <ac:chgData name="C, Vigneshwaran" userId="361f7be8-1fbb-40bb-9ca9-63070c125a19" providerId="ADAL" clId="{EFA7EF45-6EB7-4D1F-9C16-0BDCB88977B7}" dt="2023-02-22T03:47:56.158" v="283" actId="478"/>
          <ac:spMkLst>
            <pc:docMk/>
            <pc:sldMk cId="3921172882" sldId="1547"/>
            <ac:spMk id="14" creationId="{0DCABA08-1A29-B901-7E09-1248A8CC096F}"/>
          </ac:spMkLst>
        </pc:spChg>
        <pc:spChg chg="add mod">
          <ac:chgData name="C, Vigneshwaran" userId="361f7be8-1fbb-40bb-9ca9-63070c125a19" providerId="ADAL" clId="{EFA7EF45-6EB7-4D1F-9C16-0BDCB88977B7}" dt="2023-02-22T03:48:06.297" v="287"/>
          <ac:spMkLst>
            <pc:docMk/>
            <pc:sldMk cId="3921172882" sldId="1547"/>
            <ac:spMk id="15" creationId="{91C76256-221E-48E1-9754-A0557623C0E3}"/>
          </ac:spMkLst>
        </pc:spChg>
        <pc:spChg chg="add mod">
          <ac:chgData name="C, Vigneshwaran" userId="361f7be8-1fbb-40bb-9ca9-63070c125a19" providerId="ADAL" clId="{EFA7EF45-6EB7-4D1F-9C16-0BDCB88977B7}" dt="2023-02-22T03:48:06.297" v="287"/>
          <ac:spMkLst>
            <pc:docMk/>
            <pc:sldMk cId="3921172882" sldId="1547"/>
            <ac:spMk id="16" creationId="{C0B3140E-8607-2FA1-88BA-5257BF2F2AB2}"/>
          </ac:spMkLst>
        </pc:spChg>
        <pc:spChg chg="add mod">
          <ac:chgData name="C, Vigneshwaran" userId="361f7be8-1fbb-40bb-9ca9-63070c125a19" providerId="ADAL" clId="{EFA7EF45-6EB7-4D1F-9C16-0BDCB88977B7}" dt="2023-02-22T03:48:06.297" v="287"/>
          <ac:spMkLst>
            <pc:docMk/>
            <pc:sldMk cId="3921172882" sldId="1547"/>
            <ac:spMk id="17" creationId="{D758AC21-C270-9D86-61B1-8B12C1C86335}"/>
          </ac:spMkLst>
        </pc:spChg>
        <pc:spChg chg="del">
          <ac:chgData name="C, Vigneshwaran" userId="361f7be8-1fbb-40bb-9ca9-63070c125a19" providerId="ADAL" clId="{EFA7EF45-6EB7-4D1F-9C16-0BDCB88977B7}" dt="2023-02-22T03:47:56.158" v="283" actId="478"/>
          <ac:spMkLst>
            <pc:docMk/>
            <pc:sldMk cId="3921172882" sldId="1547"/>
            <ac:spMk id="18" creationId="{D20BBD9D-B702-5002-36E7-D1AD37C60C60}"/>
          </ac:spMkLst>
        </pc:spChg>
        <pc:spChg chg="del">
          <ac:chgData name="C, Vigneshwaran" userId="361f7be8-1fbb-40bb-9ca9-63070c125a19" providerId="ADAL" clId="{EFA7EF45-6EB7-4D1F-9C16-0BDCB88977B7}" dt="2023-02-22T03:47:56.158" v="283" actId="478"/>
          <ac:spMkLst>
            <pc:docMk/>
            <pc:sldMk cId="3921172882" sldId="1547"/>
            <ac:spMk id="19" creationId="{BA95131C-1C34-EF0E-2E05-DB206BEEF0C0}"/>
          </ac:spMkLst>
        </pc:spChg>
        <pc:spChg chg="add mod">
          <ac:chgData name="C, Vigneshwaran" userId="361f7be8-1fbb-40bb-9ca9-63070c125a19" providerId="ADAL" clId="{EFA7EF45-6EB7-4D1F-9C16-0BDCB88977B7}" dt="2023-02-22T03:48:06.297" v="287"/>
          <ac:spMkLst>
            <pc:docMk/>
            <pc:sldMk cId="3921172882" sldId="1547"/>
            <ac:spMk id="20" creationId="{061A4B90-960A-FBE6-277F-BF932B9D7752}"/>
          </ac:spMkLst>
        </pc:spChg>
        <pc:spChg chg="add mod">
          <ac:chgData name="C, Vigneshwaran" userId="361f7be8-1fbb-40bb-9ca9-63070c125a19" providerId="ADAL" clId="{EFA7EF45-6EB7-4D1F-9C16-0BDCB88977B7}" dt="2023-02-22T03:48:06.297" v="287"/>
          <ac:spMkLst>
            <pc:docMk/>
            <pc:sldMk cId="3921172882" sldId="1547"/>
            <ac:spMk id="21" creationId="{5785D15D-4C92-EA42-CF54-ED96C5F7BCDC}"/>
          </ac:spMkLst>
        </pc:spChg>
        <pc:spChg chg="add mod">
          <ac:chgData name="C, Vigneshwaran" userId="361f7be8-1fbb-40bb-9ca9-63070c125a19" providerId="ADAL" clId="{EFA7EF45-6EB7-4D1F-9C16-0BDCB88977B7}" dt="2023-02-22T03:48:06.297" v="287"/>
          <ac:spMkLst>
            <pc:docMk/>
            <pc:sldMk cId="3921172882" sldId="1547"/>
            <ac:spMk id="22" creationId="{553B670F-5A72-CB20-1B12-E07EC310F513}"/>
          </ac:spMkLst>
        </pc:spChg>
        <pc:cxnChg chg="add mod">
          <ac:chgData name="C, Vigneshwaran" userId="361f7be8-1fbb-40bb-9ca9-63070c125a19" providerId="ADAL" clId="{EFA7EF45-6EB7-4D1F-9C16-0BDCB88977B7}" dt="2023-02-22T03:48:06.297" v="287"/>
          <ac:cxnSpMkLst>
            <pc:docMk/>
            <pc:sldMk cId="3921172882" sldId="1547"/>
            <ac:cxnSpMk id="23" creationId="{A78DF574-028B-E21C-4D41-6AAF5B57B919}"/>
          </ac:cxnSpMkLst>
        </pc:cxnChg>
        <pc:cxnChg chg="add mod">
          <ac:chgData name="C, Vigneshwaran" userId="361f7be8-1fbb-40bb-9ca9-63070c125a19" providerId="ADAL" clId="{EFA7EF45-6EB7-4D1F-9C16-0BDCB88977B7}" dt="2023-02-22T03:48:06.297" v="287"/>
          <ac:cxnSpMkLst>
            <pc:docMk/>
            <pc:sldMk cId="3921172882" sldId="1547"/>
            <ac:cxnSpMk id="24" creationId="{83056A31-837B-2ECC-762C-E15039102BFF}"/>
          </ac:cxnSpMkLst>
        </pc:cxnChg>
        <pc:cxnChg chg="add mod">
          <ac:chgData name="C, Vigneshwaran" userId="361f7be8-1fbb-40bb-9ca9-63070c125a19" providerId="ADAL" clId="{EFA7EF45-6EB7-4D1F-9C16-0BDCB88977B7}" dt="2023-02-22T03:48:06.297" v="287"/>
          <ac:cxnSpMkLst>
            <pc:docMk/>
            <pc:sldMk cId="3921172882" sldId="1547"/>
            <ac:cxnSpMk id="25" creationId="{CE456EB4-436D-F02D-4199-92D8A6549607}"/>
          </ac:cxnSpMkLst>
        </pc:cxnChg>
      </pc:sldChg>
      <pc:sldChg chg="addSp delSp modSp mod">
        <pc:chgData name="C, Vigneshwaran" userId="361f7be8-1fbb-40bb-9ca9-63070c125a19" providerId="ADAL" clId="{EFA7EF45-6EB7-4D1F-9C16-0BDCB88977B7}" dt="2023-02-22T04:04:30.968" v="640" actId="14100"/>
        <pc:sldMkLst>
          <pc:docMk/>
          <pc:sldMk cId="1857437770" sldId="1548"/>
        </pc:sldMkLst>
        <pc:spChg chg="del">
          <ac:chgData name="C, Vigneshwaran" userId="361f7be8-1fbb-40bb-9ca9-63070c125a19" providerId="ADAL" clId="{EFA7EF45-6EB7-4D1F-9C16-0BDCB88977B7}" dt="2023-02-22T04:03:44.838" v="633" actId="478"/>
          <ac:spMkLst>
            <pc:docMk/>
            <pc:sldMk cId="1857437770" sldId="1548"/>
            <ac:spMk id="2" creationId="{8456922C-598C-E562-BC44-829E111C624F}"/>
          </ac:spMkLst>
        </pc:spChg>
        <pc:spChg chg="del mod">
          <ac:chgData name="C, Vigneshwaran" userId="361f7be8-1fbb-40bb-9ca9-63070c125a19" providerId="ADAL" clId="{EFA7EF45-6EB7-4D1F-9C16-0BDCB88977B7}" dt="2023-02-22T04:03:48.903" v="635" actId="478"/>
          <ac:spMkLst>
            <pc:docMk/>
            <pc:sldMk cId="1857437770" sldId="1548"/>
            <ac:spMk id="3" creationId="{66B3ADF7-EEEC-F6B9-FEE3-909FFD7F5559}"/>
          </ac:spMkLst>
        </pc:spChg>
        <pc:spChg chg="add del mod">
          <ac:chgData name="C, Vigneshwaran" userId="361f7be8-1fbb-40bb-9ca9-63070c125a19" providerId="ADAL" clId="{EFA7EF45-6EB7-4D1F-9C16-0BDCB88977B7}" dt="2023-02-22T04:03:46.456" v="634" actId="478"/>
          <ac:spMkLst>
            <pc:docMk/>
            <pc:sldMk cId="1857437770" sldId="1548"/>
            <ac:spMk id="5" creationId="{FAA82B5A-A782-0830-F0AB-F3E5BB26DDB0}"/>
          </ac:spMkLst>
        </pc:spChg>
        <pc:spChg chg="add mod">
          <ac:chgData name="C, Vigneshwaran" userId="361f7be8-1fbb-40bb-9ca9-63070c125a19" providerId="ADAL" clId="{EFA7EF45-6EB7-4D1F-9C16-0BDCB88977B7}" dt="2023-02-22T04:03:57.636" v="636"/>
          <ac:spMkLst>
            <pc:docMk/>
            <pc:sldMk cId="1857437770" sldId="1548"/>
            <ac:spMk id="6" creationId="{E1078B78-47A7-0747-8618-F8AF60AA83C0}"/>
          </ac:spMkLst>
        </pc:spChg>
        <pc:spChg chg="add mod">
          <ac:chgData name="C, Vigneshwaran" userId="361f7be8-1fbb-40bb-9ca9-63070c125a19" providerId="ADAL" clId="{EFA7EF45-6EB7-4D1F-9C16-0BDCB88977B7}" dt="2023-02-22T04:04:30.968" v="640" actId="14100"/>
          <ac:spMkLst>
            <pc:docMk/>
            <pc:sldMk cId="1857437770" sldId="1548"/>
            <ac:spMk id="7" creationId="{17055D8B-D11C-8E84-F601-C0F54F096E80}"/>
          </ac:spMkLst>
        </pc:spChg>
        <pc:picChg chg="add mod">
          <ac:chgData name="C, Vigneshwaran" userId="361f7be8-1fbb-40bb-9ca9-63070c125a19" providerId="ADAL" clId="{EFA7EF45-6EB7-4D1F-9C16-0BDCB88977B7}" dt="2023-02-22T04:04:05.014" v="638" actId="962"/>
          <ac:picMkLst>
            <pc:docMk/>
            <pc:sldMk cId="1857437770" sldId="1548"/>
            <ac:picMk id="8" creationId="{29E6EA79-765F-042E-E505-D3ABD96B2AEF}"/>
          </ac:picMkLst>
        </pc:picChg>
      </pc:sldChg>
      <pc:sldChg chg="addSp delSp modSp mod">
        <pc:chgData name="C, Vigneshwaran" userId="361f7be8-1fbb-40bb-9ca9-63070c125a19" providerId="ADAL" clId="{EFA7EF45-6EB7-4D1F-9C16-0BDCB88977B7}" dt="2023-02-22T05:29:22.385" v="688" actId="20577"/>
        <pc:sldMkLst>
          <pc:docMk/>
          <pc:sldMk cId="1936996693" sldId="1550"/>
        </pc:sldMkLst>
        <pc:spChg chg="del">
          <ac:chgData name="C, Vigneshwaran" userId="361f7be8-1fbb-40bb-9ca9-63070c125a19" providerId="ADAL" clId="{EFA7EF45-6EB7-4D1F-9C16-0BDCB88977B7}" dt="2023-02-22T03:52:03.363" v="306" actId="478"/>
          <ac:spMkLst>
            <pc:docMk/>
            <pc:sldMk cId="1936996693" sldId="1550"/>
            <ac:spMk id="2" creationId="{16D93709-1EAE-9BEE-ABE5-B534DC9FDD1D}"/>
          </ac:spMkLst>
        </pc:spChg>
        <pc:spChg chg="add del mod">
          <ac:chgData name="C, Vigneshwaran" userId="361f7be8-1fbb-40bb-9ca9-63070c125a19" providerId="ADAL" clId="{EFA7EF45-6EB7-4D1F-9C16-0BDCB88977B7}" dt="2023-02-22T03:52:11.101" v="308" actId="478"/>
          <ac:spMkLst>
            <pc:docMk/>
            <pc:sldMk cId="1936996693" sldId="1550"/>
            <ac:spMk id="4" creationId="{D4CF8C50-850A-6EF4-1FDD-351831920BE8}"/>
          </ac:spMkLst>
        </pc:spChg>
        <pc:spChg chg="del">
          <ac:chgData name="C, Vigneshwaran" userId="361f7be8-1fbb-40bb-9ca9-63070c125a19" providerId="ADAL" clId="{EFA7EF45-6EB7-4D1F-9C16-0BDCB88977B7}" dt="2023-02-22T03:52:03.363" v="306" actId="478"/>
          <ac:spMkLst>
            <pc:docMk/>
            <pc:sldMk cId="1936996693" sldId="1550"/>
            <ac:spMk id="6" creationId="{40676B85-E274-FD12-5CAA-2F95824E886D}"/>
          </ac:spMkLst>
        </pc:spChg>
        <pc:spChg chg="del">
          <ac:chgData name="C, Vigneshwaran" userId="361f7be8-1fbb-40bb-9ca9-63070c125a19" providerId="ADAL" clId="{EFA7EF45-6EB7-4D1F-9C16-0BDCB88977B7}" dt="2023-02-22T03:52:03.363" v="306" actId="478"/>
          <ac:spMkLst>
            <pc:docMk/>
            <pc:sldMk cId="1936996693" sldId="1550"/>
            <ac:spMk id="7" creationId="{1C9FC32B-4745-3FBB-B6AC-F593B81868E7}"/>
          </ac:spMkLst>
        </pc:spChg>
        <pc:spChg chg="del">
          <ac:chgData name="C, Vigneshwaran" userId="361f7be8-1fbb-40bb-9ca9-63070c125a19" providerId="ADAL" clId="{EFA7EF45-6EB7-4D1F-9C16-0BDCB88977B7}" dt="2023-02-22T03:52:03.363" v="306" actId="478"/>
          <ac:spMkLst>
            <pc:docMk/>
            <pc:sldMk cId="1936996693" sldId="1550"/>
            <ac:spMk id="8" creationId="{C97274B4-4FB7-290C-7F2D-6F516B467D5B}"/>
          </ac:spMkLst>
        </pc:spChg>
        <pc:spChg chg="add del mod">
          <ac:chgData name="C, Vigneshwaran" userId="361f7be8-1fbb-40bb-9ca9-63070c125a19" providerId="ADAL" clId="{EFA7EF45-6EB7-4D1F-9C16-0BDCB88977B7}" dt="2023-02-22T03:52:09.761" v="307" actId="478"/>
          <ac:spMkLst>
            <pc:docMk/>
            <pc:sldMk cId="1936996693" sldId="1550"/>
            <ac:spMk id="9" creationId="{7B1CE4A9-A836-A3E4-25D4-B60E223963CF}"/>
          </ac:spMkLst>
        </pc:spChg>
        <pc:spChg chg="add mod">
          <ac:chgData name="C, Vigneshwaran" userId="361f7be8-1fbb-40bb-9ca9-63070c125a19" providerId="ADAL" clId="{EFA7EF45-6EB7-4D1F-9C16-0BDCB88977B7}" dt="2023-02-22T03:52:12.342" v="309"/>
          <ac:spMkLst>
            <pc:docMk/>
            <pc:sldMk cId="1936996693" sldId="1550"/>
            <ac:spMk id="10" creationId="{84DF7417-C86B-6B45-7979-B7DE8AEC1156}"/>
          </ac:spMkLst>
        </pc:spChg>
        <pc:spChg chg="del">
          <ac:chgData name="C, Vigneshwaran" userId="361f7be8-1fbb-40bb-9ca9-63070c125a19" providerId="ADAL" clId="{EFA7EF45-6EB7-4D1F-9C16-0BDCB88977B7}" dt="2023-02-22T03:52:03.363" v="306" actId="478"/>
          <ac:spMkLst>
            <pc:docMk/>
            <pc:sldMk cId="1936996693" sldId="1550"/>
            <ac:spMk id="11" creationId="{D58ED6AE-625B-4CF5-D378-327CBA7AF6A2}"/>
          </ac:spMkLst>
        </pc:spChg>
        <pc:spChg chg="del">
          <ac:chgData name="C, Vigneshwaran" userId="361f7be8-1fbb-40bb-9ca9-63070c125a19" providerId="ADAL" clId="{EFA7EF45-6EB7-4D1F-9C16-0BDCB88977B7}" dt="2023-02-22T03:52:03.363" v="306" actId="478"/>
          <ac:spMkLst>
            <pc:docMk/>
            <pc:sldMk cId="1936996693" sldId="1550"/>
            <ac:spMk id="12" creationId="{8684C4C0-5128-5B15-C917-12B880B66576}"/>
          </ac:spMkLst>
        </pc:spChg>
        <pc:spChg chg="del">
          <ac:chgData name="C, Vigneshwaran" userId="361f7be8-1fbb-40bb-9ca9-63070c125a19" providerId="ADAL" clId="{EFA7EF45-6EB7-4D1F-9C16-0BDCB88977B7}" dt="2023-02-22T03:52:03.363" v="306" actId="478"/>
          <ac:spMkLst>
            <pc:docMk/>
            <pc:sldMk cId="1936996693" sldId="1550"/>
            <ac:spMk id="13" creationId="{A3C2B0ED-8767-4C5E-9A80-5B7206A104B8}"/>
          </ac:spMkLst>
        </pc:spChg>
        <pc:spChg chg="del">
          <ac:chgData name="C, Vigneshwaran" userId="361f7be8-1fbb-40bb-9ca9-63070c125a19" providerId="ADAL" clId="{EFA7EF45-6EB7-4D1F-9C16-0BDCB88977B7}" dt="2023-02-22T03:52:03.363" v="306" actId="478"/>
          <ac:spMkLst>
            <pc:docMk/>
            <pc:sldMk cId="1936996693" sldId="1550"/>
            <ac:spMk id="14" creationId="{8971048F-4926-FA5C-501A-7C336FD711D5}"/>
          </ac:spMkLst>
        </pc:spChg>
        <pc:spChg chg="del">
          <ac:chgData name="C, Vigneshwaran" userId="361f7be8-1fbb-40bb-9ca9-63070c125a19" providerId="ADAL" clId="{EFA7EF45-6EB7-4D1F-9C16-0BDCB88977B7}" dt="2023-02-22T03:52:03.363" v="306" actId="478"/>
          <ac:spMkLst>
            <pc:docMk/>
            <pc:sldMk cId="1936996693" sldId="1550"/>
            <ac:spMk id="15" creationId="{E381BC28-D75E-4D84-4728-05EDDCDFEAAB}"/>
          </ac:spMkLst>
        </pc:spChg>
        <pc:spChg chg="del">
          <ac:chgData name="C, Vigneshwaran" userId="361f7be8-1fbb-40bb-9ca9-63070c125a19" providerId="ADAL" clId="{EFA7EF45-6EB7-4D1F-9C16-0BDCB88977B7}" dt="2023-02-22T03:52:03.363" v="306" actId="478"/>
          <ac:spMkLst>
            <pc:docMk/>
            <pc:sldMk cId="1936996693" sldId="1550"/>
            <ac:spMk id="16" creationId="{D4B36DF2-58F6-B9D1-B17A-626538BBC9AF}"/>
          </ac:spMkLst>
        </pc:spChg>
        <pc:spChg chg="del">
          <ac:chgData name="C, Vigneshwaran" userId="361f7be8-1fbb-40bb-9ca9-63070c125a19" providerId="ADAL" clId="{EFA7EF45-6EB7-4D1F-9C16-0BDCB88977B7}" dt="2023-02-22T03:52:03.363" v="306" actId="478"/>
          <ac:spMkLst>
            <pc:docMk/>
            <pc:sldMk cId="1936996693" sldId="1550"/>
            <ac:spMk id="17" creationId="{94A06D6A-79C1-7F22-C0E7-280F30245FBD}"/>
          </ac:spMkLst>
        </pc:spChg>
        <pc:spChg chg="del">
          <ac:chgData name="C, Vigneshwaran" userId="361f7be8-1fbb-40bb-9ca9-63070c125a19" providerId="ADAL" clId="{EFA7EF45-6EB7-4D1F-9C16-0BDCB88977B7}" dt="2023-02-22T03:52:03.363" v="306" actId="478"/>
          <ac:spMkLst>
            <pc:docMk/>
            <pc:sldMk cId="1936996693" sldId="1550"/>
            <ac:spMk id="18" creationId="{B98EB6CB-8024-42E3-9AAE-715356B51960}"/>
          </ac:spMkLst>
        </pc:spChg>
        <pc:spChg chg="del">
          <ac:chgData name="C, Vigneshwaran" userId="361f7be8-1fbb-40bb-9ca9-63070c125a19" providerId="ADAL" clId="{EFA7EF45-6EB7-4D1F-9C16-0BDCB88977B7}" dt="2023-02-22T03:52:03.363" v="306" actId="478"/>
          <ac:spMkLst>
            <pc:docMk/>
            <pc:sldMk cId="1936996693" sldId="1550"/>
            <ac:spMk id="19" creationId="{36519401-2D54-0C65-691B-35514197E96F}"/>
          </ac:spMkLst>
        </pc:spChg>
        <pc:spChg chg="del">
          <ac:chgData name="C, Vigneshwaran" userId="361f7be8-1fbb-40bb-9ca9-63070c125a19" providerId="ADAL" clId="{EFA7EF45-6EB7-4D1F-9C16-0BDCB88977B7}" dt="2023-02-22T03:52:03.363" v="306" actId="478"/>
          <ac:spMkLst>
            <pc:docMk/>
            <pc:sldMk cId="1936996693" sldId="1550"/>
            <ac:spMk id="20" creationId="{FBEDF00D-5660-2BCA-375A-5E2837398307}"/>
          </ac:spMkLst>
        </pc:spChg>
        <pc:spChg chg="del">
          <ac:chgData name="C, Vigneshwaran" userId="361f7be8-1fbb-40bb-9ca9-63070c125a19" providerId="ADAL" clId="{EFA7EF45-6EB7-4D1F-9C16-0BDCB88977B7}" dt="2023-02-22T03:52:03.363" v="306" actId="478"/>
          <ac:spMkLst>
            <pc:docMk/>
            <pc:sldMk cId="1936996693" sldId="1550"/>
            <ac:spMk id="21" creationId="{28CD45A8-EF33-1B4D-662E-51118EE43FD3}"/>
          </ac:spMkLst>
        </pc:spChg>
        <pc:spChg chg="del">
          <ac:chgData name="C, Vigneshwaran" userId="361f7be8-1fbb-40bb-9ca9-63070c125a19" providerId="ADAL" clId="{EFA7EF45-6EB7-4D1F-9C16-0BDCB88977B7}" dt="2023-02-22T03:52:03.363" v="306" actId="478"/>
          <ac:spMkLst>
            <pc:docMk/>
            <pc:sldMk cId="1936996693" sldId="1550"/>
            <ac:spMk id="22" creationId="{54661658-0581-DCB8-4B5E-E8CE0CD5CBD0}"/>
          </ac:spMkLst>
        </pc:spChg>
        <pc:spChg chg="del">
          <ac:chgData name="C, Vigneshwaran" userId="361f7be8-1fbb-40bb-9ca9-63070c125a19" providerId="ADAL" clId="{EFA7EF45-6EB7-4D1F-9C16-0BDCB88977B7}" dt="2023-02-22T03:52:03.363" v="306" actId="478"/>
          <ac:spMkLst>
            <pc:docMk/>
            <pc:sldMk cId="1936996693" sldId="1550"/>
            <ac:spMk id="23" creationId="{AF63F021-0126-7041-CAC7-0783D63B5881}"/>
          </ac:spMkLst>
        </pc:spChg>
        <pc:spChg chg="del">
          <ac:chgData name="C, Vigneshwaran" userId="361f7be8-1fbb-40bb-9ca9-63070c125a19" providerId="ADAL" clId="{EFA7EF45-6EB7-4D1F-9C16-0BDCB88977B7}" dt="2023-02-22T03:52:03.363" v="306" actId="478"/>
          <ac:spMkLst>
            <pc:docMk/>
            <pc:sldMk cId="1936996693" sldId="1550"/>
            <ac:spMk id="24" creationId="{0B1DF558-4BF4-BA2B-D20D-AF692509475A}"/>
          </ac:spMkLst>
        </pc:spChg>
        <pc:spChg chg="del">
          <ac:chgData name="C, Vigneshwaran" userId="361f7be8-1fbb-40bb-9ca9-63070c125a19" providerId="ADAL" clId="{EFA7EF45-6EB7-4D1F-9C16-0BDCB88977B7}" dt="2023-02-22T03:52:03.363" v="306" actId="478"/>
          <ac:spMkLst>
            <pc:docMk/>
            <pc:sldMk cId="1936996693" sldId="1550"/>
            <ac:spMk id="25" creationId="{1B3A720A-7FB4-6CB2-84C9-17C9A01748C6}"/>
          </ac:spMkLst>
        </pc:spChg>
        <pc:spChg chg="del">
          <ac:chgData name="C, Vigneshwaran" userId="361f7be8-1fbb-40bb-9ca9-63070c125a19" providerId="ADAL" clId="{EFA7EF45-6EB7-4D1F-9C16-0BDCB88977B7}" dt="2023-02-22T03:52:03.363" v="306" actId="478"/>
          <ac:spMkLst>
            <pc:docMk/>
            <pc:sldMk cId="1936996693" sldId="1550"/>
            <ac:spMk id="26" creationId="{F83397A4-1EC2-54CC-4BA3-DEB2BA64E843}"/>
          </ac:spMkLst>
        </pc:spChg>
        <pc:spChg chg="del">
          <ac:chgData name="C, Vigneshwaran" userId="361f7be8-1fbb-40bb-9ca9-63070c125a19" providerId="ADAL" clId="{EFA7EF45-6EB7-4D1F-9C16-0BDCB88977B7}" dt="2023-02-22T03:52:03.363" v="306" actId="478"/>
          <ac:spMkLst>
            <pc:docMk/>
            <pc:sldMk cId="1936996693" sldId="1550"/>
            <ac:spMk id="27" creationId="{AB2E6E20-15BE-98E9-E56A-C83908FF113C}"/>
          </ac:spMkLst>
        </pc:spChg>
        <pc:spChg chg="del">
          <ac:chgData name="C, Vigneshwaran" userId="361f7be8-1fbb-40bb-9ca9-63070c125a19" providerId="ADAL" clId="{EFA7EF45-6EB7-4D1F-9C16-0BDCB88977B7}" dt="2023-02-22T03:52:03.363" v="306" actId="478"/>
          <ac:spMkLst>
            <pc:docMk/>
            <pc:sldMk cId="1936996693" sldId="1550"/>
            <ac:spMk id="28" creationId="{FBD040D7-BCC5-1AB1-96AF-60115D0C9DEA}"/>
          </ac:spMkLst>
        </pc:spChg>
        <pc:spChg chg="del">
          <ac:chgData name="C, Vigneshwaran" userId="361f7be8-1fbb-40bb-9ca9-63070c125a19" providerId="ADAL" clId="{EFA7EF45-6EB7-4D1F-9C16-0BDCB88977B7}" dt="2023-02-22T03:52:03.363" v="306" actId="478"/>
          <ac:spMkLst>
            <pc:docMk/>
            <pc:sldMk cId="1936996693" sldId="1550"/>
            <ac:spMk id="29" creationId="{8ACC46A7-79D6-6FAC-2855-D22E56A951D3}"/>
          </ac:spMkLst>
        </pc:spChg>
        <pc:spChg chg="del">
          <ac:chgData name="C, Vigneshwaran" userId="361f7be8-1fbb-40bb-9ca9-63070c125a19" providerId="ADAL" clId="{EFA7EF45-6EB7-4D1F-9C16-0BDCB88977B7}" dt="2023-02-22T03:52:03.363" v="306" actId="478"/>
          <ac:spMkLst>
            <pc:docMk/>
            <pc:sldMk cId="1936996693" sldId="1550"/>
            <ac:spMk id="30" creationId="{53C81472-D221-4EE0-2DC8-9EDC62DF4F08}"/>
          </ac:spMkLst>
        </pc:spChg>
        <pc:spChg chg="del">
          <ac:chgData name="C, Vigneshwaran" userId="361f7be8-1fbb-40bb-9ca9-63070c125a19" providerId="ADAL" clId="{EFA7EF45-6EB7-4D1F-9C16-0BDCB88977B7}" dt="2023-02-22T03:52:03.363" v="306" actId="478"/>
          <ac:spMkLst>
            <pc:docMk/>
            <pc:sldMk cId="1936996693" sldId="1550"/>
            <ac:spMk id="31" creationId="{741E0927-82AA-C794-BD9D-A63929EA1950}"/>
          </ac:spMkLst>
        </pc:spChg>
        <pc:spChg chg="del">
          <ac:chgData name="C, Vigneshwaran" userId="361f7be8-1fbb-40bb-9ca9-63070c125a19" providerId="ADAL" clId="{EFA7EF45-6EB7-4D1F-9C16-0BDCB88977B7}" dt="2023-02-22T03:52:03.363" v="306" actId="478"/>
          <ac:spMkLst>
            <pc:docMk/>
            <pc:sldMk cId="1936996693" sldId="1550"/>
            <ac:spMk id="33" creationId="{1B1A5FAE-F707-5A28-9766-CD05F889E958}"/>
          </ac:spMkLst>
        </pc:spChg>
        <pc:spChg chg="del">
          <ac:chgData name="C, Vigneshwaran" userId="361f7be8-1fbb-40bb-9ca9-63070c125a19" providerId="ADAL" clId="{EFA7EF45-6EB7-4D1F-9C16-0BDCB88977B7}" dt="2023-02-22T03:52:03.363" v="306" actId="478"/>
          <ac:spMkLst>
            <pc:docMk/>
            <pc:sldMk cId="1936996693" sldId="1550"/>
            <ac:spMk id="34" creationId="{C1DB88A8-6358-4AD0-0845-617BE2C63BAC}"/>
          </ac:spMkLst>
        </pc:spChg>
        <pc:spChg chg="del">
          <ac:chgData name="C, Vigneshwaran" userId="361f7be8-1fbb-40bb-9ca9-63070c125a19" providerId="ADAL" clId="{EFA7EF45-6EB7-4D1F-9C16-0BDCB88977B7}" dt="2023-02-22T03:52:03.363" v="306" actId="478"/>
          <ac:spMkLst>
            <pc:docMk/>
            <pc:sldMk cId="1936996693" sldId="1550"/>
            <ac:spMk id="35" creationId="{2C82359B-89C8-7BBD-B3E3-399461AF2D95}"/>
          </ac:spMkLst>
        </pc:spChg>
        <pc:spChg chg="del">
          <ac:chgData name="C, Vigneshwaran" userId="361f7be8-1fbb-40bb-9ca9-63070c125a19" providerId="ADAL" clId="{EFA7EF45-6EB7-4D1F-9C16-0BDCB88977B7}" dt="2023-02-22T03:52:03.363" v="306" actId="478"/>
          <ac:spMkLst>
            <pc:docMk/>
            <pc:sldMk cId="1936996693" sldId="1550"/>
            <ac:spMk id="36" creationId="{031CCD02-F310-5761-B810-C0846CCD1013}"/>
          </ac:spMkLst>
        </pc:spChg>
        <pc:spChg chg="del">
          <ac:chgData name="C, Vigneshwaran" userId="361f7be8-1fbb-40bb-9ca9-63070c125a19" providerId="ADAL" clId="{EFA7EF45-6EB7-4D1F-9C16-0BDCB88977B7}" dt="2023-02-22T03:52:03.363" v="306" actId="478"/>
          <ac:spMkLst>
            <pc:docMk/>
            <pc:sldMk cId="1936996693" sldId="1550"/>
            <ac:spMk id="37" creationId="{3327170D-CFD8-B6A4-1E62-CA38568B6B05}"/>
          </ac:spMkLst>
        </pc:spChg>
        <pc:spChg chg="del">
          <ac:chgData name="C, Vigneshwaran" userId="361f7be8-1fbb-40bb-9ca9-63070c125a19" providerId="ADAL" clId="{EFA7EF45-6EB7-4D1F-9C16-0BDCB88977B7}" dt="2023-02-22T03:52:03.363" v="306" actId="478"/>
          <ac:spMkLst>
            <pc:docMk/>
            <pc:sldMk cId="1936996693" sldId="1550"/>
            <ac:spMk id="38" creationId="{61D0EF35-6066-84E6-7CAD-1FB3CA42E9AC}"/>
          </ac:spMkLst>
        </pc:spChg>
        <pc:spChg chg="del">
          <ac:chgData name="C, Vigneshwaran" userId="361f7be8-1fbb-40bb-9ca9-63070c125a19" providerId="ADAL" clId="{EFA7EF45-6EB7-4D1F-9C16-0BDCB88977B7}" dt="2023-02-22T03:52:03.363" v="306" actId="478"/>
          <ac:spMkLst>
            <pc:docMk/>
            <pc:sldMk cId="1936996693" sldId="1550"/>
            <ac:spMk id="39" creationId="{5B1FCB09-A1C8-FC1D-0056-1746876E7268}"/>
          </ac:spMkLst>
        </pc:spChg>
        <pc:spChg chg="del">
          <ac:chgData name="C, Vigneshwaran" userId="361f7be8-1fbb-40bb-9ca9-63070c125a19" providerId="ADAL" clId="{EFA7EF45-6EB7-4D1F-9C16-0BDCB88977B7}" dt="2023-02-22T03:52:03.363" v="306" actId="478"/>
          <ac:spMkLst>
            <pc:docMk/>
            <pc:sldMk cId="1936996693" sldId="1550"/>
            <ac:spMk id="40" creationId="{B31E5EB7-E4BC-4061-793E-A2CA9AFC6AD2}"/>
          </ac:spMkLst>
        </pc:spChg>
        <pc:spChg chg="del">
          <ac:chgData name="C, Vigneshwaran" userId="361f7be8-1fbb-40bb-9ca9-63070c125a19" providerId="ADAL" clId="{EFA7EF45-6EB7-4D1F-9C16-0BDCB88977B7}" dt="2023-02-22T03:52:03.363" v="306" actId="478"/>
          <ac:spMkLst>
            <pc:docMk/>
            <pc:sldMk cId="1936996693" sldId="1550"/>
            <ac:spMk id="41" creationId="{EAD73326-2562-A1E1-FE9A-774E0472C5A2}"/>
          </ac:spMkLst>
        </pc:spChg>
        <pc:spChg chg="del">
          <ac:chgData name="C, Vigneshwaran" userId="361f7be8-1fbb-40bb-9ca9-63070c125a19" providerId="ADAL" clId="{EFA7EF45-6EB7-4D1F-9C16-0BDCB88977B7}" dt="2023-02-22T03:52:03.363" v="306" actId="478"/>
          <ac:spMkLst>
            <pc:docMk/>
            <pc:sldMk cId="1936996693" sldId="1550"/>
            <ac:spMk id="42" creationId="{22F8CF11-90F7-3366-3BF7-E8C828BA8270}"/>
          </ac:spMkLst>
        </pc:spChg>
        <pc:spChg chg="add mod">
          <ac:chgData name="C, Vigneshwaran" userId="361f7be8-1fbb-40bb-9ca9-63070c125a19" providerId="ADAL" clId="{EFA7EF45-6EB7-4D1F-9C16-0BDCB88977B7}" dt="2023-02-22T03:52:12.342" v="309"/>
          <ac:spMkLst>
            <pc:docMk/>
            <pc:sldMk cId="1936996693" sldId="1550"/>
            <ac:spMk id="43" creationId="{0CC551DF-7AF0-5B42-9F96-451B7459F90A}"/>
          </ac:spMkLst>
        </pc:spChg>
        <pc:spChg chg="add mod">
          <ac:chgData name="C, Vigneshwaran" userId="361f7be8-1fbb-40bb-9ca9-63070c125a19" providerId="ADAL" clId="{EFA7EF45-6EB7-4D1F-9C16-0BDCB88977B7}" dt="2023-02-22T03:52:12.342" v="309"/>
          <ac:spMkLst>
            <pc:docMk/>
            <pc:sldMk cId="1936996693" sldId="1550"/>
            <ac:spMk id="44" creationId="{BA772D04-6DA6-001C-7C90-D2087AE941A3}"/>
          </ac:spMkLst>
        </pc:spChg>
        <pc:spChg chg="add mod">
          <ac:chgData name="C, Vigneshwaran" userId="361f7be8-1fbb-40bb-9ca9-63070c125a19" providerId="ADAL" clId="{EFA7EF45-6EB7-4D1F-9C16-0BDCB88977B7}" dt="2023-02-22T03:52:12.342" v="309"/>
          <ac:spMkLst>
            <pc:docMk/>
            <pc:sldMk cId="1936996693" sldId="1550"/>
            <ac:spMk id="45" creationId="{3334E6CE-DEA0-52FF-9B60-5999318E4011}"/>
          </ac:spMkLst>
        </pc:spChg>
        <pc:spChg chg="add mod">
          <ac:chgData name="C, Vigneshwaran" userId="361f7be8-1fbb-40bb-9ca9-63070c125a19" providerId="ADAL" clId="{EFA7EF45-6EB7-4D1F-9C16-0BDCB88977B7}" dt="2023-02-22T03:52:12.342" v="309"/>
          <ac:spMkLst>
            <pc:docMk/>
            <pc:sldMk cId="1936996693" sldId="1550"/>
            <ac:spMk id="46" creationId="{9DEF1714-FBCE-F36C-69D6-54C10700B7F8}"/>
          </ac:spMkLst>
        </pc:spChg>
        <pc:spChg chg="add mod">
          <ac:chgData name="C, Vigneshwaran" userId="361f7be8-1fbb-40bb-9ca9-63070c125a19" providerId="ADAL" clId="{EFA7EF45-6EB7-4D1F-9C16-0BDCB88977B7}" dt="2023-02-22T03:52:12.342" v="309"/>
          <ac:spMkLst>
            <pc:docMk/>
            <pc:sldMk cId="1936996693" sldId="1550"/>
            <ac:spMk id="47" creationId="{BBF8EEEB-827B-E163-7563-8B55709A1E32}"/>
          </ac:spMkLst>
        </pc:spChg>
        <pc:spChg chg="add mod">
          <ac:chgData name="C, Vigneshwaran" userId="361f7be8-1fbb-40bb-9ca9-63070c125a19" providerId="ADAL" clId="{EFA7EF45-6EB7-4D1F-9C16-0BDCB88977B7}" dt="2023-02-22T03:52:12.342" v="309"/>
          <ac:spMkLst>
            <pc:docMk/>
            <pc:sldMk cId="1936996693" sldId="1550"/>
            <ac:spMk id="48" creationId="{ECBABDE5-36B4-A655-38F1-EB281B319332}"/>
          </ac:spMkLst>
        </pc:spChg>
        <pc:spChg chg="add mod">
          <ac:chgData name="C, Vigneshwaran" userId="361f7be8-1fbb-40bb-9ca9-63070c125a19" providerId="ADAL" clId="{EFA7EF45-6EB7-4D1F-9C16-0BDCB88977B7}" dt="2023-02-22T03:52:12.342" v="309"/>
          <ac:spMkLst>
            <pc:docMk/>
            <pc:sldMk cId="1936996693" sldId="1550"/>
            <ac:spMk id="49" creationId="{04268B07-6407-A0E4-BB2B-786A5CBFD719}"/>
          </ac:spMkLst>
        </pc:spChg>
        <pc:spChg chg="add mod">
          <ac:chgData name="C, Vigneshwaran" userId="361f7be8-1fbb-40bb-9ca9-63070c125a19" providerId="ADAL" clId="{EFA7EF45-6EB7-4D1F-9C16-0BDCB88977B7}" dt="2023-02-22T03:52:12.342" v="309"/>
          <ac:spMkLst>
            <pc:docMk/>
            <pc:sldMk cId="1936996693" sldId="1550"/>
            <ac:spMk id="50" creationId="{5A02AA72-5C1F-1D9C-3CD4-FBEE3FF6D8D0}"/>
          </ac:spMkLst>
        </pc:spChg>
        <pc:spChg chg="add mod">
          <ac:chgData name="C, Vigneshwaran" userId="361f7be8-1fbb-40bb-9ca9-63070c125a19" providerId="ADAL" clId="{EFA7EF45-6EB7-4D1F-9C16-0BDCB88977B7}" dt="2023-02-22T03:52:12.342" v="309"/>
          <ac:spMkLst>
            <pc:docMk/>
            <pc:sldMk cId="1936996693" sldId="1550"/>
            <ac:spMk id="51" creationId="{A28BE2F1-9DF9-0ABA-59B7-23E73F5A34EF}"/>
          </ac:spMkLst>
        </pc:spChg>
        <pc:spChg chg="add mod">
          <ac:chgData name="C, Vigneshwaran" userId="361f7be8-1fbb-40bb-9ca9-63070c125a19" providerId="ADAL" clId="{EFA7EF45-6EB7-4D1F-9C16-0BDCB88977B7}" dt="2023-02-22T03:52:12.342" v="309"/>
          <ac:spMkLst>
            <pc:docMk/>
            <pc:sldMk cId="1936996693" sldId="1550"/>
            <ac:spMk id="52" creationId="{F967E8F2-7330-C9B5-76B1-ACE275ACD4B8}"/>
          </ac:spMkLst>
        </pc:spChg>
        <pc:spChg chg="add mod">
          <ac:chgData name="C, Vigneshwaran" userId="361f7be8-1fbb-40bb-9ca9-63070c125a19" providerId="ADAL" clId="{EFA7EF45-6EB7-4D1F-9C16-0BDCB88977B7}" dt="2023-02-22T03:52:12.342" v="309"/>
          <ac:spMkLst>
            <pc:docMk/>
            <pc:sldMk cId="1936996693" sldId="1550"/>
            <ac:spMk id="54" creationId="{0BC80A10-87A4-A4CB-5D52-9566C774B54C}"/>
          </ac:spMkLst>
        </pc:spChg>
        <pc:spChg chg="add mod">
          <ac:chgData name="C, Vigneshwaran" userId="361f7be8-1fbb-40bb-9ca9-63070c125a19" providerId="ADAL" clId="{EFA7EF45-6EB7-4D1F-9C16-0BDCB88977B7}" dt="2023-02-22T03:52:12.342" v="309"/>
          <ac:spMkLst>
            <pc:docMk/>
            <pc:sldMk cId="1936996693" sldId="1550"/>
            <ac:spMk id="55" creationId="{B5D3E1CB-0FA0-4B9D-5586-22C6790E2330}"/>
          </ac:spMkLst>
        </pc:spChg>
        <pc:spChg chg="add mod">
          <ac:chgData name="C, Vigneshwaran" userId="361f7be8-1fbb-40bb-9ca9-63070c125a19" providerId="ADAL" clId="{EFA7EF45-6EB7-4D1F-9C16-0BDCB88977B7}" dt="2023-02-22T03:52:12.342" v="309"/>
          <ac:spMkLst>
            <pc:docMk/>
            <pc:sldMk cId="1936996693" sldId="1550"/>
            <ac:spMk id="56" creationId="{73F5A8A6-D17E-968D-1C98-D869F60CEA61}"/>
          </ac:spMkLst>
        </pc:spChg>
        <pc:spChg chg="add mod">
          <ac:chgData name="C, Vigneshwaran" userId="361f7be8-1fbb-40bb-9ca9-63070c125a19" providerId="ADAL" clId="{EFA7EF45-6EB7-4D1F-9C16-0BDCB88977B7}" dt="2023-02-22T03:52:12.342" v="309"/>
          <ac:spMkLst>
            <pc:docMk/>
            <pc:sldMk cId="1936996693" sldId="1550"/>
            <ac:spMk id="57" creationId="{4B98983C-CE73-AE29-500A-7865BBE4A925}"/>
          </ac:spMkLst>
        </pc:spChg>
        <pc:spChg chg="add mod">
          <ac:chgData name="C, Vigneshwaran" userId="361f7be8-1fbb-40bb-9ca9-63070c125a19" providerId="ADAL" clId="{EFA7EF45-6EB7-4D1F-9C16-0BDCB88977B7}" dt="2023-02-22T03:52:12.342" v="309"/>
          <ac:spMkLst>
            <pc:docMk/>
            <pc:sldMk cId="1936996693" sldId="1550"/>
            <ac:spMk id="58" creationId="{3DD8037A-38C4-B7A7-32B1-86F733D45DBA}"/>
          </ac:spMkLst>
        </pc:spChg>
        <pc:spChg chg="add mod">
          <ac:chgData name="C, Vigneshwaran" userId="361f7be8-1fbb-40bb-9ca9-63070c125a19" providerId="ADAL" clId="{EFA7EF45-6EB7-4D1F-9C16-0BDCB88977B7}" dt="2023-02-22T03:52:12.342" v="309"/>
          <ac:spMkLst>
            <pc:docMk/>
            <pc:sldMk cId="1936996693" sldId="1550"/>
            <ac:spMk id="59" creationId="{6D9D7EF8-281E-9254-8AAF-231140BF7FB2}"/>
          </ac:spMkLst>
        </pc:spChg>
        <pc:spChg chg="add mod">
          <ac:chgData name="C, Vigneshwaran" userId="361f7be8-1fbb-40bb-9ca9-63070c125a19" providerId="ADAL" clId="{EFA7EF45-6EB7-4D1F-9C16-0BDCB88977B7}" dt="2023-02-22T03:52:12.342" v="309"/>
          <ac:spMkLst>
            <pc:docMk/>
            <pc:sldMk cId="1936996693" sldId="1550"/>
            <ac:spMk id="60" creationId="{6115A7BD-F8C1-4325-27C8-1EAC40FD8EA0}"/>
          </ac:spMkLst>
        </pc:spChg>
        <pc:spChg chg="mod">
          <ac:chgData name="C, Vigneshwaran" userId="361f7be8-1fbb-40bb-9ca9-63070c125a19" providerId="ADAL" clId="{EFA7EF45-6EB7-4D1F-9C16-0BDCB88977B7}" dt="2023-02-22T03:52:12.342" v="309"/>
          <ac:spMkLst>
            <pc:docMk/>
            <pc:sldMk cId="1936996693" sldId="1550"/>
            <ac:spMk id="62" creationId="{B635AB1A-7B06-1F82-1619-B92D6824BE23}"/>
          </ac:spMkLst>
        </pc:spChg>
        <pc:spChg chg="mod">
          <ac:chgData name="C, Vigneshwaran" userId="361f7be8-1fbb-40bb-9ca9-63070c125a19" providerId="ADAL" clId="{EFA7EF45-6EB7-4D1F-9C16-0BDCB88977B7}" dt="2023-02-22T03:52:12.342" v="309"/>
          <ac:spMkLst>
            <pc:docMk/>
            <pc:sldMk cId="1936996693" sldId="1550"/>
            <ac:spMk id="63" creationId="{17A43710-318A-B60D-B0DB-C03353873921}"/>
          </ac:spMkLst>
        </pc:spChg>
        <pc:spChg chg="mod">
          <ac:chgData name="C, Vigneshwaran" userId="361f7be8-1fbb-40bb-9ca9-63070c125a19" providerId="ADAL" clId="{EFA7EF45-6EB7-4D1F-9C16-0BDCB88977B7}" dt="2023-02-22T03:52:12.342" v="309"/>
          <ac:spMkLst>
            <pc:docMk/>
            <pc:sldMk cId="1936996693" sldId="1550"/>
            <ac:spMk id="65" creationId="{DB4506CA-B43E-3077-5523-778FEFA0C6BC}"/>
          </ac:spMkLst>
        </pc:spChg>
        <pc:spChg chg="mod">
          <ac:chgData name="C, Vigneshwaran" userId="361f7be8-1fbb-40bb-9ca9-63070c125a19" providerId="ADAL" clId="{EFA7EF45-6EB7-4D1F-9C16-0BDCB88977B7}" dt="2023-02-22T03:52:12.342" v="309"/>
          <ac:spMkLst>
            <pc:docMk/>
            <pc:sldMk cId="1936996693" sldId="1550"/>
            <ac:spMk id="66" creationId="{DA90150E-BF39-45B4-1EEE-CD8CBA632EB7}"/>
          </ac:spMkLst>
        </pc:spChg>
        <pc:spChg chg="add mod">
          <ac:chgData name="C, Vigneshwaran" userId="361f7be8-1fbb-40bb-9ca9-63070c125a19" providerId="ADAL" clId="{EFA7EF45-6EB7-4D1F-9C16-0BDCB88977B7}" dt="2023-02-22T03:52:12.342" v="309"/>
          <ac:spMkLst>
            <pc:docMk/>
            <pc:sldMk cId="1936996693" sldId="1550"/>
            <ac:spMk id="67" creationId="{74BA4360-9F45-9C0C-8E9F-258669EC560E}"/>
          </ac:spMkLst>
        </pc:spChg>
        <pc:spChg chg="add mod">
          <ac:chgData name="C, Vigneshwaran" userId="361f7be8-1fbb-40bb-9ca9-63070c125a19" providerId="ADAL" clId="{EFA7EF45-6EB7-4D1F-9C16-0BDCB88977B7}" dt="2023-02-22T03:52:12.342" v="309"/>
          <ac:spMkLst>
            <pc:docMk/>
            <pc:sldMk cId="1936996693" sldId="1550"/>
            <ac:spMk id="68" creationId="{7DC81018-BB2C-914D-5D07-D812D159D504}"/>
          </ac:spMkLst>
        </pc:spChg>
        <pc:spChg chg="add mod">
          <ac:chgData name="C, Vigneshwaran" userId="361f7be8-1fbb-40bb-9ca9-63070c125a19" providerId="ADAL" clId="{EFA7EF45-6EB7-4D1F-9C16-0BDCB88977B7}" dt="2023-02-22T03:52:12.342" v="309"/>
          <ac:spMkLst>
            <pc:docMk/>
            <pc:sldMk cId="1936996693" sldId="1550"/>
            <ac:spMk id="69" creationId="{CC5B2048-64E5-6D35-0DF1-F13666FBF567}"/>
          </ac:spMkLst>
        </pc:spChg>
        <pc:spChg chg="add mod">
          <ac:chgData name="C, Vigneshwaran" userId="361f7be8-1fbb-40bb-9ca9-63070c125a19" providerId="ADAL" clId="{EFA7EF45-6EB7-4D1F-9C16-0BDCB88977B7}" dt="2023-02-22T03:52:12.342" v="309"/>
          <ac:spMkLst>
            <pc:docMk/>
            <pc:sldMk cId="1936996693" sldId="1550"/>
            <ac:spMk id="70" creationId="{B71EA351-3492-8D51-DD2F-66E6CD70D7F0}"/>
          </ac:spMkLst>
        </pc:spChg>
        <pc:spChg chg="add mod">
          <ac:chgData name="C, Vigneshwaran" userId="361f7be8-1fbb-40bb-9ca9-63070c125a19" providerId="ADAL" clId="{EFA7EF45-6EB7-4D1F-9C16-0BDCB88977B7}" dt="2023-02-22T03:52:12.342" v="309"/>
          <ac:spMkLst>
            <pc:docMk/>
            <pc:sldMk cId="1936996693" sldId="1550"/>
            <ac:spMk id="71" creationId="{24EE568D-53D0-B3F5-5F11-2583212E998A}"/>
          </ac:spMkLst>
        </pc:spChg>
        <pc:spChg chg="add mod">
          <ac:chgData name="C, Vigneshwaran" userId="361f7be8-1fbb-40bb-9ca9-63070c125a19" providerId="ADAL" clId="{EFA7EF45-6EB7-4D1F-9C16-0BDCB88977B7}" dt="2023-02-22T03:52:12.342" v="309"/>
          <ac:spMkLst>
            <pc:docMk/>
            <pc:sldMk cId="1936996693" sldId="1550"/>
            <ac:spMk id="72" creationId="{633EF850-107E-3F5B-A3CE-B5BC81373E3D}"/>
          </ac:spMkLst>
        </pc:spChg>
        <pc:spChg chg="add mod">
          <ac:chgData name="C, Vigneshwaran" userId="361f7be8-1fbb-40bb-9ca9-63070c125a19" providerId="ADAL" clId="{EFA7EF45-6EB7-4D1F-9C16-0BDCB88977B7}" dt="2023-02-22T03:52:12.342" v="309"/>
          <ac:spMkLst>
            <pc:docMk/>
            <pc:sldMk cId="1936996693" sldId="1550"/>
            <ac:spMk id="73" creationId="{0B52811C-0840-5E05-F4F8-D176B6419ACF}"/>
          </ac:spMkLst>
        </pc:spChg>
        <pc:spChg chg="add mod">
          <ac:chgData name="C, Vigneshwaran" userId="361f7be8-1fbb-40bb-9ca9-63070c125a19" providerId="ADAL" clId="{EFA7EF45-6EB7-4D1F-9C16-0BDCB88977B7}" dt="2023-02-22T03:52:12.342" v="309"/>
          <ac:spMkLst>
            <pc:docMk/>
            <pc:sldMk cId="1936996693" sldId="1550"/>
            <ac:spMk id="74" creationId="{D15D5BF8-8069-0BCA-2AAF-A485C702A034}"/>
          </ac:spMkLst>
        </pc:spChg>
        <pc:spChg chg="mod">
          <ac:chgData name="C, Vigneshwaran" userId="361f7be8-1fbb-40bb-9ca9-63070c125a19" providerId="ADAL" clId="{EFA7EF45-6EB7-4D1F-9C16-0BDCB88977B7}" dt="2023-02-22T03:52:12.342" v="309"/>
          <ac:spMkLst>
            <pc:docMk/>
            <pc:sldMk cId="1936996693" sldId="1550"/>
            <ac:spMk id="76" creationId="{4CB528B2-B209-1B78-B78E-B60030B642A0}"/>
          </ac:spMkLst>
        </pc:spChg>
        <pc:spChg chg="mod">
          <ac:chgData name="C, Vigneshwaran" userId="361f7be8-1fbb-40bb-9ca9-63070c125a19" providerId="ADAL" clId="{EFA7EF45-6EB7-4D1F-9C16-0BDCB88977B7}" dt="2023-02-22T03:52:12.342" v="309"/>
          <ac:spMkLst>
            <pc:docMk/>
            <pc:sldMk cId="1936996693" sldId="1550"/>
            <ac:spMk id="77" creationId="{E46D4B97-12C8-5A46-067D-D664079B0778}"/>
          </ac:spMkLst>
        </pc:spChg>
        <pc:spChg chg="mod">
          <ac:chgData name="C, Vigneshwaran" userId="361f7be8-1fbb-40bb-9ca9-63070c125a19" providerId="ADAL" clId="{EFA7EF45-6EB7-4D1F-9C16-0BDCB88977B7}" dt="2023-02-22T03:52:12.342" v="309"/>
          <ac:spMkLst>
            <pc:docMk/>
            <pc:sldMk cId="1936996693" sldId="1550"/>
            <ac:spMk id="79" creationId="{5B5D66B1-64BE-BABD-CDA2-7CCC341B4B13}"/>
          </ac:spMkLst>
        </pc:spChg>
        <pc:spChg chg="mod">
          <ac:chgData name="C, Vigneshwaran" userId="361f7be8-1fbb-40bb-9ca9-63070c125a19" providerId="ADAL" clId="{EFA7EF45-6EB7-4D1F-9C16-0BDCB88977B7}" dt="2023-02-22T03:52:12.342" v="309"/>
          <ac:spMkLst>
            <pc:docMk/>
            <pc:sldMk cId="1936996693" sldId="1550"/>
            <ac:spMk id="80" creationId="{8222964F-9D7C-AEAC-1FDC-1C020D6C7795}"/>
          </ac:spMkLst>
        </pc:spChg>
        <pc:spChg chg="add mod">
          <ac:chgData name="C, Vigneshwaran" userId="361f7be8-1fbb-40bb-9ca9-63070c125a19" providerId="ADAL" clId="{EFA7EF45-6EB7-4D1F-9C16-0BDCB88977B7}" dt="2023-02-22T03:52:12.342" v="309"/>
          <ac:spMkLst>
            <pc:docMk/>
            <pc:sldMk cId="1936996693" sldId="1550"/>
            <ac:spMk id="81" creationId="{7885E1D1-7407-2598-F51A-31B34FE76556}"/>
          </ac:spMkLst>
        </pc:spChg>
        <pc:spChg chg="add mod">
          <ac:chgData name="C, Vigneshwaran" userId="361f7be8-1fbb-40bb-9ca9-63070c125a19" providerId="ADAL" clId="{EFA7EF45-6EB7-4D1F-9C16-0BDCB88977B7}" dt="2023-02-22T03:52:12.342" v="309"/>
          <ac:spMkLst>
            <pc:docMk/>
            <pc:sldMk cId="1936996693" sldId="1550"/>
            <ac:spMk id="82" creationId="{8B4D2CFF-0D09-B477-7FCC-AB24F8423C03}"/>
          </ac:spMkLst>
        </pc:spChg>
        <pc:spChg chg="add mod">
          <ac:chgData name="C, Vigneshwaran" userId="361f7be8-1fbb-40bb-9ca9-63070c125a19" providerId="ADAL" clId="{EFA7EF45-6EB7-4D1F-9C16-0BDCB88977B7}" dt="2023-02-22T03:52:12.342" v="309"/>
          <ac:spMkLst>
            <pc:docMk/>
            <pc:sldMk cId="1936996693" sldId="1550"/>
            <ac:spMk id="83" creationId="{E3B84127-E2C4-B501-7FE3-4254F8BD1DF4}"/>
          </ac:spMkLst>
        </pc:spChg>
        <pc:spChg chg="add del mod">
          <ac:chgData name="C, Vigneshwaran" userId="361f7be8-1fbb-40bb-9ca9-63070c125a19" providerId="ADAL" clId="{EFA7EF45-6EB7-4D1F-9C16-0BDCB88977B7}" dt="2023-02-22T03:54:26.807" v="392" actId="478"/>
          <ac:spMkLst>
            <pc:docMk/>
            <pc:sldMk cId="1936996693" sldId="1550"/>
            <ac:spMk id="85" creationId="{4B9F1B88-1AE9-6BD2-A44D-17B386F47E31}"/>
          </ac:spMkLst>
        </pc:spChg>
        <pc:spChg chg="add mod">
          <ac:chgData name="C, Vigneshwaran" userId="361f7be8-1fbb-40bb-9ca9-63070c125a19" providerId="ADAL" clId="{EFA7EF45-6EB7-4D1F-9C16-0BDCB88977B7}" dt="2023-02-22T03:52:12.342" v="309"/>
          <ac:spMkLst>
            <pc:docMk/>
            <pc:sldMk cId="1936996693" sldId="1550"/>
            <ac:spMk id="86" creationId="{6A989733-B22D-738F-0A0D-523C9197D313}"/>
          </ac:spMkLst>
        </pc:spChg>
        <pc:spChg chg="add mod">
          <ac:chgData name="C, Vigneshwaran" userId="361f7be8-1fbb-40bb-9ca9-63070c125a19" providerId="ADAL" clId="{EFA7EF45-6EB7-4D1F-9C16-0BDCB88977B7}" dt="2023-02-22T03:52:12.342" v="309"/>
          <ac:spMkLst>
            <pc:docMk/>
            <pc:sldMk cId="1936996693" sldId="1550"/>
            <ac:spMk id="88" creationId="{03B69E74-C84F-441C-4D6A-D5895A326906}"/>
          </ac:spMkLst>
        </pc:spChg>
        <pc:spChg chg="add del mod">
          <ac:chgData name="C, Vigneshwaran" userId="361f7be8-1fbb-40bb-9ca9-63070c125a19" providerId="ADAL" clId="{EFA7EF45-6EB7-4D1F-9C16-0BDCB88977B7}" dt="2023-02-22T03:55:08.851" v="469" actId="478"/>
          <ac:spMkLst>
            <pc:docMk/>
            <pc:sldMk cId="1936996693" sldId="1550"/>
            <ac:spMk id="90" creationId="{5E2F96F1-35E1-1229-3A20-38CF42EC5924}"/>
          </ac:spMkLst>
        </pc:spChg>
        <pc:spChg chg="add mod">
          <ac:chgData name="C, Vigneshwaran" userId="361f7be8-1fbb-40bb-9ca9-63070c125a19" providerId="ADAL" clId="{EFA7EF45-6EB7-4D1F-9C16-0BDCB88977B7}" dt="2023-02-22T03:52:12.342" v="309"/>
          <ac:spMkLst>
            <pc:docMk/>
            <pc:sldMk cId="1936996693" sldId="1550"/>
            <ac:spMk id="92" creationId="{A65F6A70-B2FC-9B87-4A6F-D1F3B05E9DAE}"/>
          </ac:spMkLst>
        </pc:spChg>
        <pc:spChg chg="add mod">
          <ac:chgData name="C, Vigneshwaran" userId="361f7be8-1fbb-40bb-9ca9-63070c125a19" providerId="ADAL" clId="{EFA7EF45-6EB7-4D1F-9C16-0BDCB88977B7}" dt="2023-02-22T03:55:32.491" v="509" actId="1036"/>
          <ac:spMkLst>
            <pc:docMk/>
            <pc:sldMk cId="1936996693" sldId="1550"/>
            <ac:spMk id="94" creationId="{3CDFE327-651D-1115-6E96-D2289CA343A9}"/>
          </ac:spMkLst>
        </pc:spChg>
        <pc:spChg chg="add mod">
          <ac:chgData name="C, Vigneshwaran" userId="361f7be8-1fbb-40bb-9ca9-63070c125a19" providerId="ADAL" clId="{EFA7EF45-6EB7-4D1F-9C16-0BDCB88977B7}" dt="2023-02-22T05:29:22.385" v="688" actId="20577"/>
          <ac:spMkLst>
            <pc:docMk/>
            <pc:sldMk cId="1936996693" sldId="1550"/>
            <ac:spMk id="96" creationId="{5E0B6B4A-7065-8B7D-8F4C-F632DF40FEF3}"/>
          </ac:spMkLst>
        </pc:spChg>
        <pc:spChg chg="add mod">
          <ac:chgData name="C, Vigneshwaran" userId="361f7be8-1fbb-40bb-9ca9-63070c125a19" providerId="ADAL" clId="{EFA7EF45-6EB7-4D1F-9C16-0BDCB88977B7}" dt="2023-02-22T03:56:00.178" v="594" actId="1035"/>
          <ac:spMkLst>
            <pc:docMk/>
            <pc:sldMk cId="1936996693" sldId="1550"/>
            <ac:spMk id="98" creationId="{84E350FA-4603-3686-D09C-016E07A2FC1D}"/>
          </ac:spMkLst>
        </pc:spChg>
        <pc:spChg chg="add mod">
          <ac:chgData name="C, Vigneshwaran" userId="361f7be8-1fbb-40bb-9ca9-63070c125a19" providerId="ADAL" clId="{EFA7EF45-6EB7-4D1F-9C16-0BDCB88977B7}" dt="2023-02-22T03:55:32.491" v="509" actId="1036"/>
          <ac:spMkLst>
            <pc:docMk/>
            <pc:sldMk cId="1936996693" sldId="1550"/>
            <ac:spMk id="100" creationId="{11AD0BBD-A7DF-E464-A97B-68F63EFCAB09}"/>
          </ac:spMkLst>
        </pc:spChg>
        <pc:spChg chg="add del mod">
          <ac:chgData name="C, Vigneshwaran" userId="361f7be8-1fbb-40bb-9ca9-63070c125a19" providerId="ADAL" clId="{EFA7EF45-6EB7-4D1F-9C16-0BDCB88977B7}" dt="2023-02-22T03:54:26.807" v="392" actId="478"/>
          <ac:spMkLst>
            <pc:docMk/>
            <pc:sldMk cId="1936996693" sldId="1550"/>
            <ac:spMk id="102" creationId="{43318380-CC41-E941-9EE8-D7197807B888}"/>
          </ac:spMkLst>
        </pc:spChg>
        <pc:spChg chg="add mod">
          <ac:chgData name="C, Vigneshwaran" userId="361f7be8-1fbb-40bb-9ca9-63070c125a19" providerId="ADAL" clId="{EFA7EF45-6EB7-4D1F-9C16-0BDCB88977B7}" dt="2023-02-22T03:52:12.342" v="309"/>
          <ac:spMkLst>
            <pc:docMk/>
            <pc:sldMk cId="1936996693" sldId="1550"/>
            <ac:spMk id="103" creationId="{9348CD5F-4C68-A777-17B7-4D2D38512FD5}"/>
          </ac:spMkLst>
        </pc:spChg>
        <pc:spChg chg="add mod">
          <ac:chgData name="C, Vigneshwaran" userId="361f7be8-1fbb-40bb-9ca9-63070c125a19" providerId="ADAL" clId="{EFA7EF45-6EB7-4D1F-9C16-0BDCB88977B7}" dt="2023-02-22T03:52:12.342" v="309"/>
          <ac:spMkLst>
            <pc:docMk/>
            <pc:sldMk cId="1936996693" sldId="1550"/>
            <ac:spMk id="104" creationId="{7D49A019-104A-F686-6A90-6A2AA38C2523}"/>
          </ac:spMkLst>
        </pc:spChg>
        <pc:spChg chg="add del mod">
          <ac:chgData name="C, Vigneshwaran" userId="361f7be8-1fbb-40bb-9ca9-63070c125a19" providerId="ADAL" clId="{EFA7EF45-6EB7-4D1F-9C16-0BDCB88977B7}" dt="2023-02-22T03:52:53.516" v="341" actId="478"/>
          <ac:spMkLst>
            <pc:docMk/>
            <pc:sldMk cId="1936996693" sldId="1550"/>
            <ac:spMk id="105" creationId="{58F79A81-4EB0-1123-D23D-A36D3241B280}"/>
          </ac:spMkLst>
        </pc:spChg>
        <pc:spChg chg="add del mod">
          <ac:chgData name="C, Vigneshwaran" userId="361f7be8-1fbb-40bb-9ca9-63070c125a19" providerId="ADAL" clId="{EFA7EF45-6EB7-4D1F-9C16-0BDCB88977B7}" dt="2023-02-22T03:52:44.255" v="338" actId="478"/>
          <ac:spMkLst>
            <pc:docMk/>
            <pc:sldMk cId="1936996693" sldId="1550"/>
            <ac:spMk id="106" creationId="{8B0B65E9-63E7-B169-70FD-ACAF797D86E8}"/>
          </ac:spMkLst>
        </pc:spChg>
        <pc:spChg chg="add mod">
          <ac:chgData name="C, Vigneshwaran" userId="361f7be8-1fbb-40bb-9ca9-63070c125a19" providerId="ADAL" clId="{EFA7EF45-6EB7-4D1F-9C16-0BDCB88977B7}" dt="2023-02-22T03:55:32.491" v="509" actId="1036"/>
          <ac:spMkLst>
            <pc:docMk/>
            <pc:sldMk cId="1936996693" sldId="1550"/>
            <ac:spMk id="107" creationId="{D1D8A74B-8D29-C6CD-538C-064E17B019FE}"/>
          </ac:spMkLst>
        </pc:spChg>
        <pc:spChg chg="add mod">
          <ac:chgData name="C, Vigneshwaran" userId="361f7be8-1fbb-40bb-9ca9-63070c125a19" providerId="ADAL" clId="{EFA7EF45-6EB7-4D1F-9C16-0BDCB88977B7}" dt="2023-02-22T03:55:17.238" v="485" actId="1035"/>
          <ac:spMkLst>
            <pc:docMk/>
            <pc:sldMk cId="1936996693" sldId="1550"/>
            <ac:spMk id="108" creationId="{87A3A9D7-1077-1F8C-EAD5-15EC7ABECE1F}"/>
          </ac:spMkLst>
        </pc:spChg>
        <pc:spChg chg="add mod">
          <ac:chgData name="C, Vigneshwaran" userId="361f7be8-1fbb-40bb-9ca9-63070c125a19" providerId="ADAL" clId="{EFA7EF45-6EB7-4D1F-9C16-0BDCB88977B7}" dt="2023-02-22T03:56:00.178" v="594" actId="1035"/>
          <ac:spMkLst>
            <pc:docMk/>
            <pc:sldMk cId="1936996693" sldId="1550"/>
            <ac:spMk id="109" creationId="{ECA2F3EF-57F5-7D96-4D13-BDE904271CBA}"/>
          </ac:spMkLst>
        </pc:spChg>
        <pc:spChg chg="add mod">
          <ac:chgData name="C, Vigneshwaran" userId="361f7be8-1fbb-40bb-9ca9-63070c125a19" providerId="ADAL" clId="{EFA7EF45-6EB7-4D1F-9C16-0BDCB88977B7}" dt="2023-02-22T03:55:42.585" v="547" actId="1036"/>
          <ac:spMkLst>
            <pc:docMk/>
            <pc:sldMk cId="1936996693" sldId="1550"/>
            <ac:spMk id="110" creationId="{8B91FB5A-0789-6AEE-6090-0B3103159FFB}"/>
          </ac:spMkLst>
        </pc:spChg>
        <pc:spChg chg="add del mod">
          <ac:chgData name="C, Vigneshwaran" userId="361f7be8-1fbb-40bb-9ca9-63070c125a19" providerId="ADAL" clId="{EFA7EF45-6EB7-4D1F-9C16-0BDCB88977B7}" dt="2023-02-22T03:52:41.770" v="337"/>
          <ac:spMkLst>
            <pc:docMk/>
            <pc:sldMk cId="1936996693" sldId="1550"/>
            <ac:spMk id="111" creationId="{68B6B9CF-BBAF-1831-6D8A-2DE43B48D670}"/>
          </ac:spMkLst>
        </pc:spChg>
        <pc:spChg chg="add del mod">
          <ac:chgData name="C, Vigneshwaran" userId="361f7be8-1fbb-40bb-9ca9-63070c125a19" providerId="ADAL" clId="{EFA7EF45-6EB7-4D1F-9C16-0BDCB88977B7}" dt="2023-02-22T03:53:31.285" v="378"/>
          <ac:spMkLst>
            <pc:docMk/>
            <pc:sldMk cId="1936996693" sldId="1550"/>
            <ac:spMk id="112" creationId="{54710370-CBA5-1C1B-0E4A-3A74380480AC}"/>
          </ac:spMkLst>
        </pc:spChg>
        <pc:spChg chg="add del mod">
          <ac:chgData name="C, Vigneshwaran" userId="361f7be8-1fbb-40bb-9ca9-63070c125a19" providerId="ADAL" clId="{EFA7EF45-6EB7-4D1F-9C16-0BDCB88977B7}" dt="2023-02-22T03:53:31.285" v="378"/>
          <ac:spMkLst>
            <pc:docMk/>
            <pc:sldMk cId="1936996693" sldId="1550"/>
            <ac:spMk id="113" creationId="{0B7ACA1C-A77E-9C36-3F78-343C6734AEA7}"/>
          </ac:spMkLst>
        </pc:spChg>
        <pc:spChg chg="add del mod">
          <ac:chgData name="C, Vigneshwaran" userId="361f7be8-1fbb-40bb-9ca9-63070c125a19" providerId="ADAL" clId="{EFA7EF45-6EB7-4D1F-9C16-0BDCB88977B7}" dt="2023-02-22T03:54:17.675" v="390" actId="478"/>
          <ac:spMkLst>
            <pc:docMk/>
            <pc:sldMk cId="1936996693" sldId="1550"/>
            <ac:spMk id="115" creationId="{0F679AE1-968E-21C1-3F5C-4210AC38A97A}"/>
          </ac:spMkLst>
        </pc:spChg>
        <pc:spChg chg="add del mod">
          <ac:chgData name="C, Vigneshwaran" userId="361f7be8-1fbb-40bb-9ca9-63070c125a19" providerId="ADAL" clId="{EFA7EF45-6EB7-4D1F-9C16-0BDCB88977B7}" dt="2023-02-22T03:54:29.020" v="394" actId="478"/>
          <ac:spMkLst>
            <pc:docMk/>
            <pc:sldMk cId="1936996693" sldId="1550"/>
            <ac:spMk id="116" creationId="{91ABF394-BF8C-FA99-0536-2BC1B8CB6030}"/>
          </ac:spMkLst>
        </pc:spChg>
        <pc:spChg chg="add mod">
          <ac:chgData name="C, Vigneshwaran" userId="361f7be8-1fbb-40bb-9ca9-63070c125a19" providerId="ADAL" clId="{EFA7EF45-6EB7-4D1F-9C16-0BDCB88977B7}" dt="2023-02-22T03:54:23.337" v="391"/>
          <ac:spMkLst>
            <pc:docMk/>
            <pc:sldMk cId="1936996693" sldId="1550"/>
            <ac:spMk id="117" creationId="{ABC16E94-D544-9FE0-97FE-2E1657B327B1}"/>
          </ac:spMkLst>
        </pc:spChg>
        <pc:spChg chg="add mod">
          <ac:chgData name="C, Vigneshwaran" userId="361f7be8-1fbb-40bb-9ca9-63070c125a19" providerId="ADAL" clId="{EFA7EF45-6EB7-4D1F-9C16-0BDCB88977B7}" dt="2023-02-22T03:54:23.337" v="391"/>
          <ac:spMkLst>
            <pc:docMk/>
            <pc:sldMk cId="1936996693" sldId="1550"/>
            <ac:spMk id="118" creationId="{EBC81DD7-E616-DD8A-5766-7EB351C81387}"/>
          </ac:spMkLst>
        </pc:spChg>
        <pc:spChg chg="add mod">
          <ac:chgData name="C, Vigneshwaran" userId="361f7be8-1fbb-40bb-9ca9-63070c125a19" providerId="ADAL" clId="{EFA7EF45-6EB7-4D1F-9C16-0BDCB88977B7}" dt="2023-02-22T03:55:00.189" v="466" actId="20577"/>
          <ac:spMkLst>
            <pc:docMk/>
            <pc:sldMk cId="1936996693" sldId="1550"/>
            <ac:spMk id="119" creationId="{5038C478-4471-CA1A-F4F7-D1080531899F}"/>
          </ac:spMkLst>
        </pc:spChg>
        <pc:spChg chg="add mod">
          <ac:chgData name="C, Vigneshwaran" userId="361f7be8-1fbb-40bb-9ca9-63070c125a19" providerId="ADAL" clId="{EFA7EF45-6EB7-4D1F-9C16-0BDCB88977B7}" dt="2023-02-22T03:55:04.289" v="468" actId="20577"/>
          <ac:spMkLst>
            <pc:docMk/>
            <pc:sldMk cId="1936996693" sldId="1550"/>
            <ac:spMk id="120" creationId="{7C38EA96-5E61-1952-453D-0807194CD3A8}"/>
          </ac:spMkLst>
        </pc:spChg>
        <pc:spChg chg="add mod">
          <ac:chgData name="C, Vigneshwaran" userId="361f7be8-1fbb-40bb-9ca9-63070c125a19" providerId="ADAL" clId="{EFA7EF45-6EB7-4D1F-9C16-0BDCB88977B7}" dt="2023-02-22T03:55:27.083" v="487" actId="571"/>
          <ac:spMkLst>
            <pc:docMk/>
            <pc:sldMk cId="1936996693" sldId="1550"/>
            <ac:spMk id="121" creationId="{301A785B-94AB-4D4F-3639-F21BFD495FD8}"/>
          </ac:spMkLst>
        </pc:spChg>
        <pc:spChg chg="add mod">
          <ac:chgData name="C, Vigneshwaran" userId="361f7be8-1fbb-40bb-9ca9-63070c125a19" providerId="ADAL" clId="{EFA7EF45-6EB7-4D1F-9C16-0BDCB88977B7}" dt="2023-02-22T03:55:27.083" v="487" actId="571"/>
          <ac:spMkLst>
            <pc:docMk/>
            <pc:sldMk cId="1936996693" sldId="1550"/>
            <ac:spMk id="122" creationId="{BD8C0B52-43F8-31B3-DB6E-F5429FDA388F}"/>
          </ac:spMkLst>
        </pc:spChg>
        <pc:spChg chg="add mod">
          <ac:chgData name="C, Vigneshwaran" userId="361f7be8-1fbb-40bb-9ca9-63070c125a19" providerId="ADAL" clId="{EFA7EF45-6EB7-4D1F-9C16-0BDCB88977B7}" dt="2023-02-22T03:55:27.083" v="487" actId="571"/>
          <ac:spMkLst>
            <pc:docMk/>
            <pc:sldMk cId="1936996693" sldId="1550"/>
            <ac:spMk id="123" creationId="{17AA3FAD-36EF-9034-6D48-0DCB7F3F6445}"/>
          </ac:spMkLst>
        </pc:spChg>
        <pc:grpChg chg="add mod">
          <ac:chgData name="C, Vigneshwaran" userId="361f7be8-1fbb-40bb-9ca9-63070c125a19" providerId="ADAL" clId="{EFA7EF45-6EB7-4D1F-9C16-0BDCB88977B7}" dt="2023-02-22T03:52:12.342" v="309"/>
          <ac:grpSpMkLst>
            <pc:docMk/>
            <pc:sldMk cId="1936996693" sldId="1550"/>
            <ac:grpSpMk id="61" creationId="{D743971C-EA6F-36FD-F084-337E496BB124}"/>
          </ac:grpSpMkLst>
        </pc:grpChg>
        <pc:grpChg chg="add mod">
          <ac:chgData name="C, Vigneshwaran" userId="361f7be8-1fbb-40bb-9ca9-63070c125a19" providerId="ADAL" clId="{EFA7EF45-6EB7-4D1F-9C16-0BDCB88977B7}" dt="2023-02-22T03:52:12.342" v="309"/>
          <ac:grpSpMkLst>
            <pc:docMk/>
            <pc:sldMk cId="1936996693" sldId="1550"/>
            <ac:grpSpMk id="64" creationId="{AF653C4E-80D6-E8C6-C8B1-5F06865E171B}"/>
          </ac:grpSpMkLst>
        </pc:grpChg>
        <pc:grpChg chg="add mod">
          <ac:chgData name="C, Vigneshwaran" userId="361f7be8-1fbb-40bb-9ca9-63070c125a19" providerId="ADAL" clId="{EFA7EF45-6EB7-4D1F-9C16-0BDCB88977B7}" dt="2023-02-22T03:52:12.342" v="309"/>
          <ac:grpSpMkLst>
            <pc:docMk/>
            <pc:sldMk cId="1936996693" sldId="1550"/>
            <ac:grpSpMk id="75" creationId="{4140C635-4F8B-9DC1-E220-18A2C29260FD}"/>
          </ac:grpSpMkLst>
        </pc:grpChg>
        <pc:grpChg chg="add mod">
          <ac:chgData name="C, Vigneshwaran" userId="361f7be8-1fbb-40bb-9ca9-63070c125a19" providerId="ADAL" clId="{EFA7EF45-6EB7-4D1F-9C16-0BDCB88977B7}" dt="2023-02-22T03:52:12.342" v="309"/>
          <ac:grpSpMkLst>
            <pc:docMk/>
            <pc:sldMk cId="1936996693" sldId="1550"/>
            <ac:grpSpMk id="78" creationId="{06D1A2D1-5CA7-791F-BC35-9CF06FE23027}"/>
          </ac:grpSpMkLst>
        </pc:grpChg>
        <pc:picChg chg="del">
          <ac:chgData name="C, Vigneshwaran" userId="361f7be8-1fbb-40bb-9ca9-63070c125a19" providerId="ADAL" clId="{EFA7EF45-6EB7-4D1F-9C16-0BDCB88977B7}" dt="2023-02-22T03:52:03.363" v="306" actId="478"/>
          <ac:picMkLst>
            <pc:docMk/>
            <pc:sldMk cId="1936996693" sldId="1550"/>
            <ac:picMk id="32" creationId="{38A2F9F6-1EA3-AEF1-4B52-38854E99F0D8}"/>
          </ac:picMkLst>
        </pc:picChg>
        <pc:picChg chg="add mod">
          <ac:chgData name="C, Vigneshwaran" userId="361f7be8-1fbb-40bb-9ca9-63070c125a19" providerId="ADAL" clId="{EFA7EF45-6EB7-4D1F-9C16-0BDCB88977B7}" dt="2023-02-22T03:52:12.342" v="309"/>
          <ac:picMkLst>
            <pc:docMk/>
            <pc:sldMk cId="1936996693" sldId="1550"/>
            <ac:picMk id="53" creationId="{D037D0BB-3688-B53F-F6EF-0967AFBBCBB4}"/>
          </ac:picMkLst>
        </pc:picChg>
        <pc:cxnChg chg="add mod">
          <ac:chgData name="C, Vigneshwaran" userId="361f7be8-1fbb-40bb-9ca9-63070c125a19" providerId="ADAL" clId="{EFA7EF45-6EB7-4D1F-9C16-0BDCB88977B7}" dt="2023-02-22T03:52:12.342" v="309"/>
          <ac:cxnSpMkLst>
            <pc:docMk/>
            <pc:sldMk cId="1936996693" sldId="1550"/>
            <ac:cxnSpMk id="84" creationId="{73B67B13-7899-1228-9650-6A817BA52053}"/>
          </ac:cxnSpMkLst>
        </pc:cxnChg>
        <pc:cxnChg chg="add mod">
          <ac:chgData name="C, Vigneshwaran" userId="361f7be8-1fbb-40bb-9ca9-63070c125a19" providerId="ADAL" clId="{EFA7EF45-6EB7-4D1F-9C16-0BDCB88977B7}" dt="2023-02-22T03:52:12.342" v="309"/>
          <ac:cxnSpMkLst>
            <pc:docMk/>
            <pc:sldMk cId="1936996693" sldId="1550"/>
            <ac:cxnSpMk id="87" creationId="{3912B741-03E9-03D8-171C-3A0E65B89899}"/>
          </ac:cxnSpMkLst>
        </pc:cxnChg>
        <pc:cxnChg chg="add mod">
          <ac:chgData name="C, Vigneshwaran" userId="361f7be8-1fbb-40bb-9ca9-63070c125a19" providerId="ADAL" clId="{EFA7EF45-6EB7-4D1F-9C16-0BDCB88977B7}" dt="2023-02-22T03:52:12.342" v="309"/>
          <ac:cxnSpMkLst>
            <pc:docMk/>
            <pc:sldMk cId="1936996693" sldId="1550"/>
            <ac:cxnSpMk id="89" creationId="{F9CDE5C7-3C2D-1D3D-2CC1-FDF82F0B1F7D}"/>
          </ac:cxnSpMkLst>
        </pc:cxnChg>
        <pc:cxnChg chg="add del mod">
          <ac:chgData name="C, Vigneshwaran" userId="361f7be8-1fbb-40bb-9ca9-63070c125a19" providerId="ADAL" clId="{EFA7EF45-6EB7-4D1F-9C16-0BDCB88977B7}" dt="2023-02-22T03:52:55.596" v="342" actId="478"/>
          <ac:cxnSpMkLst>
            <pc:docMk/>
            <pc:sldMk cId="1936996693" sldId="1550"/>
            <ac:cxnSpMk id="91" creationId="{BBB877D0-2F44-8F7F-F342-96EB466EAFA7}"/>
          </ac:cxnSpMkLst>
        </pc:cxnChg>
        <pc:cxnChg chg="add del mod">
          <ac:chgData name="C, Vigneshwaran" userId="361f7be8-1fbb-40bb-9ca9-63070c125a19" providerId="ADAL" clId="{EFA7EF45-6EB7-4D1F-9C16-0BDCB88977B7}" dt="2023-02-22T03:53:33.118" v="379" actId="478"/>
          <ac:cxnSpMkLst>
            <pc:docMk/>
            <pc:sldMk cId="1936996693" sldId="1550"/>
            <ac:cxnSpMk id="93" creationId="{F8841917-CE3A-F98D-1AF8-846B9F4EE359}"/>
          </ac:cxnSpMkLst>
        </pc:cxnChg>
        <pc:cxnChg chg="add mod">
          <ac:chgData name="C, Vigneshwaran" userId="361f7be8-1fbb-40bb-9ca9-63070c125a19" providerId="ADAL" clId="{EFA7EF45-6EB7-4D1F-9C16-0BDCB88977B7}" dt="2023-02-22T03:55:42.585" v="547" actId="1036"/>
          <ac:cxnSpMkLst>
            <pc:docMk/>
            <pc:sldMk cId="1936996693" sldId="1550"/>
            <ac:cxnSpMk id="95" creationId="{CF86A473-78B3-F12C-F156-7EE7A808D3B2}"/>
          </ac:cxnSpMkLst>
        </pc:cxnChg>
        <pc:cxnChg chg="add mod">
          <ac:chgData name="C, Vigneshwaran" userId="361f7be8-1fbb-40bb-9ca9-63070c125a19" providerId="ADAL" clId="{EFA7EF45-6EB7-4D1F-9C16-0BDCB88977B7}" dt="2023-02-22T03:55:17.238" v="485" actId="1035"/>
          <ac:cxnSpMkLst>
            <pc:docMk/>
            <pc:sldMk cId="1936996693" sldId="1550"/>
            <ac:cxnSpMk id="97" creationId="{DF7902D4-B7BD-36E1-594B-94441F138C54}"/>
          </ac:cxnSpMkLst>
        </pc:cxnChg>
        <pc:cxnChg chg="add mod">
          <ac:chgData name="C, Vigneshwaran" userId="361f7be8-1fbb-40bb-9ca9-63070c125a19" providerId="ADAL" clId="{EFA7EF45-6EB7-4D1F-9C16-0BDCB88977B7}" dt="2023-02-22T03:56:06.328" v="619" actId="1035"/>
          <ac:cxnSpMkLst>
            <pc:docMk/>
            <pc:sldMk cId="1936996693" sldId="1550"/>
            <ac:cxnSpMk id="99" creationId="{3F9831F5-73B9-C59D-F536-30EF21FFD20A}"/>
          </ac:cxnSpMkLst>
        </pc:cxnChg>
        <pc:cxnChg chg="add mod">
          <ac:chgData name="C, Vigneshwaran" userId="361f7be8-1fbb-40bb-9ca9-63070c125a19" providerId="ADAL" clId="{EFA7EF45-6EB7-4D1F-9C16-0BDCB88977B7}" dt="2023-02-22T03:55:49.385" v="565" actId="1035"/>
          <ac:cxnSpMkLst>
            <pc:docMk/>
            <pc:sldMk cId="1936996693" sldId="1550"/>
            <ac:cxnSpMk id="101" creationId="{AF2714BE-DD42-CD30-4A16-9764660DFA90}"/>
          </ac:cxnSpMkLst>
        </pc:cxnChg>
        <pc:cxnChg chg="add mod">
          <ac:chgData name="C, Vigneshwaran" userId="361f7be8-1fbb-40bb-9ca9-63070c125a19" providerId="ADAL" clId="{EFA7EF45-6EB7-4D1F-9C16-0BDCB88977B7}" dt="2023-02-22T03:54:01.990" v="385" actId="1076"/>
          <ac:cxnSpMkLst>
            <pc:docMk/>
            <pc:sldMk cId="1936996693" sldId="1550"/>
            <ac:cxnSpMk id="114" creationId="{1566E4E7-D7FB-2C4D-EA21-AEBDA2F4EA0F}"/>
          </ac:cxnSpMkLst>
        </pc:cxnChg>
      </pc:sldChg>
      <pc:sldChg chg="addSp delSp modSp new mod">
        <pc:chgData name="C, Vigneshwaran" userId="361f7be8-1fbb-40bb-9ca9-63070c125a19" providerId="ADAL" clId="{EFA7EF45-6EB7-4D1F-9C16-0BDCB88977B7}" dt="2023-02-22T03:43:00.107" v="262" actId="6549"/>
        <pc:sldMkLst>
          <pc:docMk/>
          <pc:sldMk cId="1340285369" sldId="1551"/>
        </pc:sldMkLst>
        <pc:spChg chg="del">
          <ac:chgData name="C, Vigneshwaran" userId="361f7be8-1fbb-40bb-9ca9-63070c125a19" providerId="ADAL" clId="{EFA7EF45-6EB7-4D1F-9C16-0BDCB88977B7}" dt="2023-02-22T03:42:39.277" v="260" actId="478"/>
          <ac:spMkLst>
            <pc:docMk/>
            <pc:sldMk cId="1340285369" sldId="1551"/>
            <ac:spMk id="2" creationId="{7C857E14-B448-6D1F-5BD0-28F871B93643}"/>
          </ac:spMkLst>
        </pc:spChg>
        <pc:spChg chg="del">
          <ac:chgData name="C, Vigneshwaran" userId="361f7be8-1fbb-40bb-9ca9-63070c125a19" providerId="ADAL" clId="{EFA7EF45-6EB7-4D1F-9C16-0BDCB88977B7}" dt="2023-02-22T03:42:36.463" v="258" actId="478"/>
          <ac:spMkLst>
            <pc:docMk/>
            <pc:sldMk cId="1340285369" sldId="1551"/>
            <ac:spMk id="3" creationId="{5F59D06E-188E-A6A8-D978-27D432B2B2B4}"/>
          </ac:spMkLst>
        </pc:spChg>
        <pc:spChg chg="del">
          <ac:chgData name="C, Vigneshwaran" userId="361f7be8-1fbb-40bb-9ca9-63070c125a19" providerId="ADAL" clId="{EFA7EF45-6EB7-4D1F-9C16-0BDCB88977B7}" dt="2023-02-22T03:42:37.909" v="259" actId="478"/>
          <ac:spMkLst>
            <pc:docMk/>
            <pc:sldMk cId="1340285369" sldId="1551"/>
            <ac:spMk id="4" creationId="{D370AC7F-F287-1232-E82C-B051A8B3FDC8}"/>
          </ac:spMkLst>
        </pc:spChg>
        <pc:spChg chg="add mod">
          <ac:chgData name="C, Vigneshwaran" userId="361f7be8-1fbb-40bb-9ca9-63070c125a19" providerId="ADAL" clId="{EFA7EF45-6EB7-4D1F-9C16-0BDCB88977B7}" dt="2023-02-22T03:42:42.358" v="261"/>
          <ac:spMkLst>
            <pc:docMk/>
            <pc:sldMk cId="1340285369" sldId="1551"/>
            <ac:spMk id="5" creationId="{91EB3624-1077-F8B4-37D9-BD9CACE0FFF3}"/>
          </ac:spMkLst>
        </pc:spChg>
        <pc:spChg chg="mod">
          <ac:chgData name="C, Vigneshwaran" userId="361f7be8-1fbb-40bb-9ca9-63070c125a19" providerId="ADAL" clId="{EFA7EF45-6EB7-4D1F-9C16-0BDCB88977B7}" dt="2023-02-22T03:42:42.358" v="261"/>
          <ac:spMkLst>
            <pc:docMk/>
            <pc:sldMk cId="1340285369" sldId="1551"/>
            <ac:spMk id="9" creationId="{F7E530C2-9990-7338-E10E-3AD65354296F}"/>
          </ac:spMkLst>
        </pc:spChg>
        <pc:spChg chg="mod">
          <ac:chgData name="C, Vigneshwaran" userId="361f7be8-1fbb-40bb-9ca9-63070c125a19" providerId="ADAL" clId="{EFA7EF45-6EB7-4D1F-9C16-0BDCB88977B7}" dt="2023-02-22T03:42:42.358" v="261"/>
          <ac:spMkLst>
            <pc:docMk/>
            <pc:sldMk cId="1340285369" sldId="1551"/>
            <ac:spMk id="10" creationId="{555D2410-0CB7-19F9-7647-58950C03DA0F}"/>
          </ac:spMkLst>
        </pc:spChg>
        <pc:spChg chg="mod">
          <ac:chgData name="C, Vigneshwaran" userId="361f7be8-1fbb-40bb-9ca9-63070c125a19" providerId="ADAL" clId="{EFA7EF45-6EB7-4D1F-9C16-0BDCB88977B7}" dt="2023-02-22T03:42:42.358" v="261"/>
          <ac:spMkLst>
            <pc:docMk/>
            <pc:sldMk cId="1340285369" sldId="1551"/>
            <ac:spMk id="11" creationId="{36C276DA-0355-37F7-CA86-D60779CCA00E}"/>
          </ac:spMkLst>
        </pc:spChg>
        <pc:spChg chg="mod">
          <ac:chgData name="C, Vigneshwaran" userId="361f7be8-1fbb-40bb-9ca9-63070c125a19" providerId="ADAL" clId="{EFA7EF45-6EB7-4D1F-9C16-0BDCB88977B7}" dt="2023-02-22T03:42:42.358" v="261"/>
          <ac:spMkLst>
            <pc:docMk/>
            <pc:sldMk cId="1340285369" sldId="1551"/>
            <ac:spMk id="14" creationId="{C5E235F5-9134-39FD-AD10-6F47C4CABA45}"/>
          </ac:spMkLst>
        </pc:spChg>
        <pc:spChg chg="mod">
          <ac:chgData name="C, Vigneshwaran" userId="361f7be8-1fbb-40bb-9ca9-63070c125a19" providerId="ADAL" clId="{EFA7EF45-6EB7-4D1F-9C16-0BDCB88977B7}" dt="2023-02-22T03:42:42.358" v="261"/>
          <ac:spMkLst>
            <pc:docMk/>
            <pc:sldMk cId="1340285369" sldId="1551"/>
            <ac:spMk id="15" creationId="{EFBCC2EE-8DF9-DF1D-C246-779DCF52DB24}"/>
          </ac:spMkLst>
        </pc:spChg>
        <pc:spChg chg="mod">
          <ac:chgData name="C, Vigneshwaran" userId="361f7be8-1fbb-40bb-9ca9-63070c125a19" providerId="ADAL" clId="{EFA7EF45-6EB7-4D1F-9C16-0BDCB88977B7}" dt="2023-02-22T03:42:42.358" v="261"/>
          <ac:spMkLst>
            <pc:docMk/>
            <pc:sldMk cId="1340285369" sldId="1551"/>
            <ac:spMk id="16" creationId="{72B70B26-67F1-FE7D-1BD3-ACD189FC89DF}"/>
          </ac:spMkLst>
        </pc:spChg>
        <pc:spChg chg="mod">
          <ac:chgData name="C, Vigneshwaran" userId="361f7be8-1fbb-40bb-9ca9-63070c125a19" providerId="ADAL" clId="{EFA7EF45-6EB7-4D1F-9C16-0BDCB88977B7}" dt="2023-02-22T03:42:42.358" v="261"/>
          <ac:spMkLst>
            <pc:docMk/>
            <pc:sldMk cId="1340285369" sldId="1551"/>
            <ac:spMk id="19" creationId="{68F8B40F-E2BB-467A-0C27-ACA2FFED9740}"/>
          </ac:spMkLst>
        </pc:spChg>
        <pc:spChg chg="mod">
          <ac:chgData name="C, Vigneshwaran" userId="361f7be8-1fbb-40bb-9ca9-63070c125a19" providerId="ADAL" clId="{EFA7EF45-6EB7-4D1F-9C16-0BDCB88977B7}" dt="2023-02-22T03:42:42.358" v="261"/>
          <ac:spMkLst>
            <pc:docMk/>
            <pc:sldMk cId="1340285369" sldId="1551"/>
            <ac:spMk id="20" creationId="{637ED34E-ABB2-07D2-5BDA-227934073DF0}"/>
          </ac:spMkLst>
        </pc:spChg>
        <pc:spChg chg="mod">
          <ac:chgData name="C, Vigneshwaran" userId="361f7be8-1fbb-40bb-9ca9-63070c125a19" providerId="ADAL" clId="{EFA7EF45-6EB7-4D1F-9C16-0BDCB88977B7}" dt="2023-02-22T03:42:42.358" v="261"/>
          <ac:spMkLst>
            <pc:docMk/>
            <pc:sldMk cId="1340285369" sldId="1551"/>
            <ac:spMk id="23" creationId="{A923F1D0-1761-CFE5-E378-1AB33F06A84A}"/>
          </ac:spMkLst>
        </pc:spChg>
        <pc:spChg chg="mod">
          <ac:chgData name="C, Vigneshwaran" userId="361f7be8-1fbb-40bb-9ca9-63070c125a19" providerId="ADAL" clId="{EFA7EF45-6EB7-4D1F-9C16-0BDCB88977B7}" dt="2023-02-22T03:42:42.358" v="261"/>
          <ac:spMkLst>
            <pc:docMk/>
            <pc:sldMk cId="1340285369" sldId="1551"/>
            <ac:spMk id="24" creationId="{A8EF7BBC-1AFF-044D-500A-CD67062B5623}"/>
          </ac:spMkLst>
        </pc:spChg>
        <pc:spChg chg="mod">
          <ac:chgData name="C, Vigneshwaran" userId="361f7be8-1fbb-40bb-9ca9-63070c125a19" providerId="ADAL" clId="{EFA7EF45-6EB7-4D1F-9C16-0BDCB88977B7}" dt="2023-02-22T03:42:42.358" v="261"/>
          <ac:spMkLst>
            <pc:docMk/>
            <pc:sldMk cId="1340285369" sldId="1551"/>
            <ac:spMk id="25" creationId="{578CD563-F786-99E7-4A44-BBFCFA8C860C}"/>
          </ac:spMkLst>
        </pc:spChg>
        <pc:spChg chg="mod">
          <ac:chgData name="C, Vigneshwaran" userId="361f7be8-1fbb-40bb-9ca9-63070c125a19" providerId="ADAL" clId="{EFA7EF45-6EB7-4D1F-9C16-0BDCB88977B7}" dt="2023-02-22T03:42:42.358" v="261"/>
          <ac:spMkLst>
            <pc:docMk/>
            <pc:sldMk cId="1340285369" sldId="1551"/>
            <ac:spMk id="28" creationId="{99180105-512D-5725-FB12-3873B137334C}"/>
          </ac:spMkLst>
        </pc:spChg>
        <pc:spChg chg="mod">
          <ac:chgData name="C, Vigneshwaran" userId="361f7be8-1fbb-40bb-9ca9-63070c125a19" providerId="ADAL" clId="{EFA7EF45-6EB7-4D1F-9C16-0BDCB88977B7}" dt="2023-02-22T03:42:42.358" v="261"/>
          <ac:spMkLst>
            <pc:docMk/>
            <pc:sldMk cId="1340285369" sldId="1551"/>
            <ac:spMk id="29" creationId="{3C69C0CE-75E2-EF19-4C6A-FA80263D1AF4}"/>
          </ac:spMkLst>
        </pc:spChg>
        <pc:spChg chg="mod">
          <ac:chgData name="C, Vigneshwaran" userId="361f7be8-1fbb-40bb-9ca9-63070c125a19" providerId="ADAL" clId="{EFA7EF45-6EB7-4D1F-9C16-0BDCB88977B7}" dt="2023-02-22T03:42:42.358" v="261"/>
          <ac:spMkLst>
            <pc:docMk/>
            <pc:sldMk cId="1340285369" sldId="1551"/>
            <ac:spMk id="30" creationId="{F3F6ADD9-D0B9-581D-A862-08FE166D1425}"/>
          </ac:spMkLst>
        </pc:spChg>
        <pc:spChg chg="mod">
          <ac:chgData name="C, Vigneshwaran" userId="361f7be8-1fbb-40bb-9ca9-63070c125a19" providerId="ADAL" clId="{EFA7EF45-6EB7-4D1F-9C16-0BDCB88977B7}" dt="2023-02-22T03:42:42.358" v="261"/>
          <ac:spMkLst>
            <pc:docMk/>
            <pc:sldMk cId="1340285369" sldId="1551"/>
            <ac:spMk id="33" creationId="{161476FA-A19A-BB2C-972B-086024A61A67}"/>
          </ac:spMkLst>
        </pc:spChg>
        <pc:spChg chg="mod">
          <ac:chgData name="C, Vigneshwaran" userId="361f7be8-1fbb-40bb-9ca9-63070c125a19" providerId="ADAL" clId="{EFA7EF45-6EB7-4D1F-9C16-0BDCB88977B7}" dt="2023-02-22T03:42:42.358" v="261"/>
          <ac:spMkLst>
            <pc:docMk/>
            <pc:sldMk cId="1340285369" sldId="1551"/>
            <ac:spMk id="34" creationId="{44E2AABF-4231-5EBE-B991-0CA7A40CCECC}"/>
          </ac:spMkLst>
        </pc:spChg>
        <pc:spChg chg="add mod">
          <ac:chgData name="C, Vigneshwaran" userId="361f7be8-1fbb-40bb-9ca9-63070c125a19" providerId="ADAL" clId="{EFA7EF45-6EB7-4D1F-9C16-0BDCB88977B7}" dt="2023-02-22T03:42:42.358" v="261"/>
          <ac:spMkLst>
            <pc:docMk/>
            <pc:sldMk cId="1340285369" sldId="1551"/>
            <ac:spMk id="35" creationId="{16C83A29-136F-7932-FFC0-CAE93B12333A}"/>
          </ac:spMkLst>
        </pc:spChg>
        <pc:grpChg chg="add mod">
          <ac:chgData name="C, Vigneshwaran" userId="361f7be8-1fbb-40bb-9ca9-63070c125a19" providerId="ADAL" clId="{EFA7EF45-6EB7-4D1F-9C16-0BDCB88977B7}" dt="2023-02-22T03:42:42.358" v="261"/>
          <ac:grpSpMkLst>
            <pc:docMk/>
            <pc:sldMk cId="1340285369" sldId="1551"/>
            <ac:grpSpMk id="7" creationId="{8865D125-9B4F-3CBF-E844-0E3BF6D1D6E4}"/>
          </ac:grpSpMkLst>
        </pc:grpChg>
        <pc:grpChg chg="add mod">
          <ac:chgData name="C, Vigneshwaran" userId="361f7be8-1fbb-40bb-9ca9-63070c125a19" providerId="ADAL" clId="{EFA7EF45-6EB7-4D1F-9C16-0BDCB88977B7}" dt="2023-02-22T03:42:42.358" v="261"/>
          <ac:grpSpMkLst>
            <pc:docMk/>
            <pc:sldMk cId="1340285369" sldId="1551"/>
            <ac:grpSpMk id="12" creationId="{106FC5B6-0C9D-2F6F-C388-0508FF07C97E}"/>
          </ac:grpSpMkLst>
        </pc:grpChg>
        <pc:grpChg chg="add mod">
          <ac:chgData name="C, Vigneshwaran" userId="361f7be8-1fbb-40bb-9ca9-63070c125a19" providerId="ADAL" clId="{EFA7EF45-6EB7-4D1F-9C16-0BDCB88977B7}" dt="2023-02-22T03:42:42.358" v="261"/>
          <ac:grpSpMkLst>
            <pc:docMk/>
            <pc:sldMk cId="1340285369" sldId="1551"/>
            <ac:grpSpMk id="17" creationId="{F0935C44-305D-3513-3E0D-6D436FB77CF2}"/>
          </ac:grpSpMkLst>
        </pc:grpChg>
        <pc:grpChg chg="add mod">
          <ac:chgData name="C, Vigneshwaran" userId="361f7be8-1fbb-40bb-9ca9-63070c125a19" providerId="ADAL" clId="{EFA7EF45-6EB7-4D1F-9C16-0BDCB88977B7}" dt="2023-02-22T03:42:42.358" v="261"/>
          <ac:grpSpMkLst>
            <pc:docMk/>
            <pc:sldMk cId="1340285369" sldId="1551"/>
            <ac:grpSpMk id="21" creationId="{6B262B4B-985B-4079-8CD0-9F707D99A523}"/>
          </ac:grpSpMkLst>
        </pc:grpChg>
        <pc:grpChg chg="add mod">
          <ac:chgData name="C, Vigneshwaran" userId="361f7be8-1fbb-40bb-9ca9-63070c125a19" providerId="ADAL" clId="{EFA7EF45-6EB7-4D1F-9C16-0BDCB88977B7}" dt="2023-02-22T03:42:42.358" v="261"/>
          <ac:grpSpMkLst>
            <pc:docMk/>
            <pc:sldMk cId="1340285369" sldId="1551"/>
            <ac:grpSpMk id="26" creationId="{AADB0557-ABE7-E638-6B38-6391AFFE5E84}"/>
          </ac:grpSpMkLst>
        </pc:grpChg>
        <pc:grpChg chg="add mod">
          <ac:chgData name="C, Vigneshwaran" userId="361f7be8-1fbb-40bb-9ca9-63070c125a19" providerId="ADAL" clId="{EFA7EF45-6EB7-4D1F-9C16-0BDCB88977B7}" dt="2023-02-22T03:42:42.358" v="261"/>
          <ac:grpSpMkLst>
            <pc:docMk/>
            <pc:sldMk cId="1340285369" sldId="1551"/>
            <ac:grpSpMk id="31" creationId="{64E43AE6-D5E9-8C50-3BE4-A6DD197E4E7B}"/>
          </ac:grpSpMkLst>
        </pc:grpChg>
        <pc:graphicFrameChg chg="add mod modGraphic">
          <ac:chgData name="C, Vigneshwaran" userId="361f7be8-1fbb-40bb-9ca9-63070c125a19" providerId="ADAL" clId="{EFA7EF45-6EB7-4D1F-9C16-0BDCB88977B7}" dt="2023-02-22T03:43:00.107" v="262" actId="6549"/>
          <ac:graphicFrameMkLst>
            <pc:docMk/>
            <pc:sldMk cId="1340285369" sldId="1551"/>
            <ac:graphicFrameMk id="6" creationId="{24D014D0-E458-EC35-4EE4-CBDB011FC581}"/>
          </ac:graphicFrameMkLst>
        </pc:graphicFrameChg>
        <pc:cxnChg chg="mod">
          <ac:chgData name="C, Vigneshwaran" userId="361f7be8-1fbb-40bb-9ca9-63070c125a19" providerId="ADAL" clId="{EFA7EF45-6EB7-4D1F-9C16-0BDCB88977B7}" dt="2023-02-22T03:42:42.358" v="261"/>
          <ac:cxnSpMkLst>
            <pc:docMk/>
            <pc:sldMk cId="1340285369" sldId="1551"/>
            <ac:cxnSpMk id="8" creationId="{27456563-59E1-763D-B53C-2A631AB187F5}"/>
          </ac:cxnSpMkLst>
        </pc:cxnChg>
        <pc:cxnChg chg="mod">
          <ac:chgData name="C, Vigneshwaran" userId="361f7be8-1fbb-40bb-9ca9-63070c125a19" providerId="ADAL" clId="{EFA7EF45-6EB7-4D1F-9C16-0BDCB88977B7}" dt="2023-02-22T03:42:42.358" v="261"/>
          <ac:cxnSpMkLst>
            <pc:docMk/>
            <pc:sldMk cId="1340285369" sldId="1551"/>
            <ac:cxnSpMk id="13" creationId="{EB5AFAFE-ED6C-012B-4B39-6188BDE68E1B}"/>
          </ac:cxnSpMkLst>
        </pc:cxnChg>
        <pc:cxnChg chg="mod">
          <ac:chgData name="C, Vigneshwaran" userId="361f7be8-1fbb-40bb-9ca9-63070c125a19" providerId="ADAL" clId="{EFA7EF45-6EB7-4D1F-9C16-0BDCB88977B7}" dt="2023-02-22T03:42:42.358" v="261"/>
          <ac:cxnSpMkLst>
            <pc:docMk/>
            <pc:sldMk cId="1340285369" sldId="1551"/>
            <ac:cxnSpMk id="18" creationId="{D188FCB7-7799-6719-1C49-D99282AA5D65}"/>
          </ac:cxnSpMkLst>
        </pc:cxnChg>
        <pc:cxnChg chg="mod">
          <ac:chgData name="C, Vigneshwaran" userId="361f7be8-1fbb-40bb-9ca9-63070c125a19" providerId="ADAL" clId="{EFA7EF45-6EB7-4D1F-9C16-0BDCB88977B7}" dt="2023-02-22T03:42:42.358" v="261"/>
          <ac:cxnSpMkLst>
            <pc:docMk/>
            <pc:sldMk cId="1340285369" sldId="1551"/>
            <ac:cxnSpMk id="22" creationId="{7A04DAAF-489F-5189-78F8-438B4D31434D}"/>
          </ac:cxnSpMkLst>
        </pc:cxnChg>
        <pc:cxnChg chg="mod">
          <ac:chgData name="C, Vigneshwaran" userId="361f7be8-1fbb-40bb-9ca9-63070c125a19" providerId="ADAL" clId="{EFA7EF45-6EB7-4D1F-9C16-0BDCB88977B7}" dt="2023-02-22T03:42:42.358" v="261"/>
          <ac:cxnSpMkLst>
            <pc:docMk/>
            <pc:sldMk cId="1340285369" sldId="1551"/>
            <ac:cxnSpMk id="27" creationId="{91743E9D-8711-161F-0100-1FAD587AB924}"/>
          </ac:cxnSpMkLst>
        </pc:cxnChg>
        <pc:cxnChg chg="mod">
          <ac:chgData name="C, Vigneshwaran" userId="361f7be8-1fbb-40bb-9ca9-63070c125a19" providerId="ADAL" clId="{EFA7EF45-6EB7-4D1F-9C16-0BDCB88977B7}" dt="2023-02-22T03:42:42.358" v="261"/>
          <ac:cxnSpMkLst>
            <pc:docMk/>
            <pc:sldMk cId="1340285369" sldId="1551"/>
            <ac:cxnSpMk id="32" creationId="{01615C25-C813-4095-7CDE-10A141B642D1}"/>
          </ac:cxnSpMkLst>
        </pc:cxnChg>
      </pc:sldChg>
      <pc:sldChg chg="addSp delSp modSp new del mod modAnim">
        <pc:chgData name="C, Vigneshwaran" userId="361f7be8-1fbb-40bb-9ca9-63070c125a19" providerId="ADAL" clId="{EFA7EF45-6EB7-4D1F-9C16-0BDCB88977B7}" dt="2023-02-22T04:05:28.336" v="648" actId="680"/>
        <pc:sldMkLst>
          <pc:docMk/>
          <pc:sldMk cId="1750297186" sldId="1552"/>
        </pc:sldMkLst>
        <pc:spChg chg="add del">
          <ac:chgData name="C, Vigneshwaran" userId="361f7be8-1fbb-40bb-9ca9-63070c125a19" providerId="ADAL" clId="{EFA7EF45-6EB7-4D1F-9C16-0BDCB88977B7}" dt="2023-02-22T04:05:27.895" v="647" actId="478"/>
          <ac:spMkLst>
            <pc:docMk/>
            <pc:sldMk cId="1750297186" sldId="1552"/>
            <ac:spMk id="2" creationId="{D3E487BF-38E3-0FB7-2452-DBEC8C2B40E4}"/>
          </ac:spMkLst>
        </pc:spChg>
        <pc:spChg chg="add del">
          <ac:chgData name="C, Vigneshwaran" userId="361f7be8-1fbb-40bb-9ca9-63070c125a19" providerId="ADAL" clId="{EFA7EF45-6EB7-4D1F-9C16-0BDCB88977B7}" dt="2023-02-22T04:05:27.895" v="647" actId="478"/>
          <ac:spMkLst>
            <pc:docMk/>
            <pc:sldMk cId="1750297186" sldId="1552"/>
            <ac:spMk id="3" creationId="{97240F75-0402-0FD8-32C6-E9A013E531E2}"/>
          </ac:spMkLst>
        </pc:spChg>
        <pc:spChg chg="add del">
          <ac:chgData name="C, Vigneshwaran" userId="361f7be8-1fbb-40bb-9ca9-63070c125a19" providerId="ADAL" clId="{EFA7EF45-6EB7-4D1F-9C16-0BDCB88977B7}" dt="2023-02-22T04:05:27.895" v="647" actId="478"/>
          <ac:spMkLst>
            <pc:docMk/>
            <pc:sldMk cId="1750297186" sldId="1552"/>
            <ac:spMk id="4" creationId="{EBF52150-3863-6374-6A73-8B884119B18D}"/>
          </ac:spMkLst>
        </pc:spChg>
        <pc:spChg chg="add del mod">
          <ac:chgData name="C, Vigneshwaran" userId="361f7be8-1fbb-40bb-9ca9-63070c125a19" providerId="ADAL" clId="{EFA7EF45-6EB7-4D1F-9C16-0BDCB88977B7}" dt="2023-02-22T04:05:27.526" v="646"/>
          <ac:spMkLst>
            <pc:docMk/>
            <pc:sldMk cId="1750297186" sldId="1552"/>
            <ac:spMk id="5" creationId="{367CDF49-8B12-CE8F-355A-B6650C4CCC98}"/>
          </ac:spMkLst>
        </pc:spChg>
        <pc:spChg chg="add del mod">
          <ac:chgData name="C, Vigneshwaran" userId="361f7be8-1fbb-40bb-9ca9-63070c125a19" providerId="ADAL" clId="{EFA7EF45-6EB7-4D1F-9C16-0BDCB88977B7}" dt="2023-02-22T04:05:27.526" v="646"/>
          <ac:spMkLst>
            <pc:docMk/>
            <pc:sldMk cId="1750297186" sldId="1552"/>
            <ac:spMk id="6" creationId="{CEB410E5-C06F-A091-4857-413074EFFE7A}"/>
          </ac:spMkLst>
        </pc:spChg>
        <pc:spChg chg="add del mod">
          <ac:chgData name="C, Vigneshwaran" userId="361f7be8-1fbb-40bb-9ca9-63070c125a19" providerId="ADAL" clId="{EFA7EF45-6EB7-4D1F-9C16-0BDCB88977B7}" dt="2023-02-22T04:05:27.526" v="646"/>
          <ac:spMkLst>
            <pc:docMk/>
            <pc:sldMk cId="1750297186" sldId="1552"/>
            <ac:spMk id="7" creationId="{10AFB130-67CA-0672-A3A9-FA87A8F27B52}"/>
          </ac:spMkLst>
        </pc:spChg>
      </pc:sldChg>
    </pc:docChg>
  </pc:docChgLst>
  <pc:docChgLst>
    <pc:chgData name="C, Vigneshwaran" userId="361f7be8-1fbb-40bb-9ca9-63070c125a19" providerId="ADAL" clId="{173B0DC9-1E78-4697-BE34-45E1DA4B7FC7}"/>
    <pc:docChg chg="undo custSel modSld">
      <pc:chgData name="C, Vigneshwaran" userId="361f7be8-1fbb-40bb-9ca9-63070c125a19" providerId="ADAL" clId="{173B0DC9-1E78-4697-BE34-45E1DA4B7FC7}" dt="2023-02-23T01:00:59.879" v="58" actId="1076"/>
      <pc:docMkLst>
        <pc:docMk/>
      </pc:docMkLst>
      <pc:sldChg chg="modSp mod">
        <pc:chgData name="C, Vigneshwaran" userId="361f7be8-1fbb-40bb-9ca9-63070c125a19" providerId="ADAL" clId="{173B0DC9-1E78-4697-BE34-45E1DA4B7FC7}" dt="2023-02-23T01:00:59.879" v="58" actId="1076"/>
        <pc:sldMkLst>
          <pc:docMk/>
          <pc:sldMk cId="2632562535" sldId="1461"/>
        </pc:sldMkLst>
        <pc:spChg chg="mod">
          <ac:chgData name="C, Vigneshwaran" userId="361f7be8-1fbb-40bb-9ca9-63070c125a19" providerId="ADAL" clId="{173B0DC9-1E78-4697-BE34-45E1DA4B7FC7}" dt="2023-02-23T01:00:43.064" v="53" actId="1076"/>
          <ac:spMkLst>
            <pc:docMk/>
            <pc:sldMk cId="2632562535" sldId="1461"/>
            <ac:spMk id="3" creationId="{16B0C2A7-BC23-C259-FF82-E14BECA33A50}"/>
          </ac:spMkLst>
        </pc:spChg>
        <pc:spChg chg="mod">
          <ac:chgData name="C, Vigneshwaran" userId="361f7be8-1fbb-40bb-9ca9-63070c125a19" providerId="ADAL" clId="{173B0DC9-1E78-4697-BE34-45E1DA4B7FC7}" dt="2023-02-23T01:00:47.720" v="54" actId="1076"/>
          <ac:spMkLst>
            <pc:docMk/>
            <pc:sldMk cId="2632562535" sldId="1461"/>
            <ac:spMk id="4" creationId="{777A0C6D-C44A-051A-9EA0-81EC8630816E}"/>
          </ac:spMkLst>
        </pc:spChg>
        <pc:spChg chg="mod">
          <ac:chgData name="C, Vigneshwaran" userId="361f7be8-1fbb-40bb-9ca9-63070c125a19" providerId="ADAL" clId="{173B0DC9-1E78-4697-BE34-45E1DA4B7FC7}" dt="2023-02-23T01:00:52.115" v="55" actId="1076"/>
          <ac:spMkLst>
            <pc:docMk/>
            <pc:sldMk cId="2632562535" sldId="1461"/>
            <ac:spMk id="6" creationId="{48C2C27D-7710-413E-D5BD-2ED59B43C6E4}"/>
          </ac:spMkLst>
        </pc:spChg>
        <pc:spChg chg="mod">
          <ac:chgData name="C, Vigneshwaran" userId="361f7be8-1fbb-40bb-9ca9-63070c125a19" providerId="ADAL" clId="{173B0DC9-1E78-4697-BE34-45E1DA4B7FC7}" dt="2023-02-23T00:59:55.333" v="18" actId="6549"/>
          <ac:spMkLst>
            <pc:docMk/>
            <pc:sldMk cId="2632562535" sldId="1461"/>
            <ac:spMk id="8" creationId="{653CF29B-786E-4758-B905-F902F40873A8}"/>
          </ac:spMkLst>
        </pc:spChg>
        <pc:cxnChg chg="mod">
          <ac:chgData name="C, Vigneshwaran" userId="361f7be8-1fbb-40bb-9ca9-63070c125a19" providerId="ADAL" clId="{173B0DC9-1E78-4697-BE34-45E1DA4B7FC7}" dt="2023-02-23T01:00:36.161" v="51" actId="1076"/>
          <ac:cxnSpMkLst>
            <pc:docMk/>
            <pc:sldMk cId="2632562535" sldId="1461"/>
            <ac:cxnSpMk id="7" creationId="{691BAFDA-695B-9837-9A02-2B5CC4F353B1}"/>
          </ac:cxnSpMkLst>
        </pc:cxnChg>
        <pc:cxnChg chg="mod">
          <ac:chgData name="C, Vigneshwaran" userId="361f7be8-1fbb-40bb-9ca9-63070c125a19" providerId="ADAL" clId="{173B0DC9-1E78-4697-BE34-45E1DA4B7FC7}" dt="2023-02-23T01:00:39.492" v="52" actId="1076"/>
          <ac:cxnSpMkLst>
            <pc:docMk/>
            <pc:sldMk cId="2632562535" sldId="1461"/>
            <ac:cxnSpMk id="9" creationId="{C9A8CF3F-FEE8-247C-E6BD-AE4FD19C3CEC}"/>
          </ac:cxnSpMkLst>
        </pc:cxnChg>
        <pc:cxnChg chg="mod">
          <ac:chgData name="C, Vigneshwaran" userId="361f7be8-1fbb-40bb-9ca9-63070c125a19" providerId="ADAL" clId="{173B0DC9-1E78-4697-BE34-45E1DA4B7FC7}" dt="2023-02-23T01:00:59.879" v="58" actId="1076"/>
          <ac:cxnSpMkLst>
            <pc:docMk/>
            <pc:sldMk cId="2632562535" sldId="1461"/>
            <ac:cxnSpMk id="10" creationId="{4C490176-C7FF-0137-1684-09C4AA70C2E0}"/>
          </ac:cxnSpMkLst>
        </pc:cxnChg>
      </pc:sldChg>
      <pc:sldChg chg="modSp mod">
        <pc:chgData name="C, Vigneshwaran" userId="361f7be8-1fbb-40bb-9ca9-63070c125a19" providerId="ADAL" clId="{173B0DC9-1E78-4697-BE34-45E1DA4B7FC7}" dt="2023-02-23T00:55:54.278" v="0" actId="20577"/>
        <pc:sldMkLst>
          <pc:docMk/>
          <pc:sldMk cId="808085214" sldId="1468"/>
        </pc:sldMkLst>
        <pc:spChg chg="mod">
          <ac:chgData name="C, Vigneshwaran" userId="361f7be8-1fbb-40bb-9ca9-63070c125a19" providerId="ADAL" clId="{173B0DC9-1E78-4697-BE34-45E1DA4B7FC7}" dt="2023-02-23T00:55:54.278" v="0" actId="20577"/>
          <ac:spMkLst>
            <pc:docMk/>
            <pc:sldMk cId="808085214" sldId="1468"/>
            <ac:spMk id="8" creationId="{653CF29B-786E-4758-B905-F902F40873A8}"/>
          </ac:spMkLst>
        </pc:spChg>
      </pc:sldChg>
      <pc:sldChg chg="modSp mod">
        <pc:chgData name="C, Vigneshwaran" userId="361f7be8-1fbb-40bb-9ca9-63070c125a19" providerId="ADAL" clId="{173B0DC9-1E78-4697-BE34-45E1DA4B7FC7}" dt="2023-02-23T00:57:59.039" v="8" actId="114"/>
        <pc:sldMkLst>
          <pc:docMk/>
          <pc:sldMk cId="1761316535" sldId="1490"/>
        </pc:sldMkLst>
        <pc:spChg chg="mod">
          <ac:chgData name="C, Vigneshwaran" userId="361f7be8-1fbb-40bb-9ca9-63070c125a19" providerId="ADAL" clId="{173B0DC9-1E78-4697-BE34-45E1DA4B7FC7}" dt="2023-02-23T00:57:59.039" v="8" actId="114"/>
          <ac:spMkLst>
            <pc:docMk/>
            <pc:sldMk cId="1761316535" sldId="1490"/>
            <ac:spMk id="3" creationId="{B28E0816-D5CE-AA54-3EFD-BE64F071EFB2}"/>
          </ac:spMkLst>
        </pc:spChg>
      </pc:sldChg>
      <pc:sldChg chg="modSp mod">
        <pc:chgData name="C, Vigneshwaran" userId="361f7be8-1fbb-40bb-9ca9-63070c125a19" providerId="ADAL" clId="{173B0DC9-1E78-4697-BE34-45E1DA4B7FC7}" dt="2023-02-23T00:57:17.567" v="6" actId="113"/>
        <pc:sldMkLst>
          <pc:docMk/>
          <pc:sldMk cId="950488650" sldId="1502"/>
        </pc:sldMkLst>
        <pc:spChg chg="mod">
          <ac:chgData name="C, Vigneshwaran" userId="361f7be8-1fbb-40bb-9ca9-63070c125a19" providerId="ADAL" clId="{173B0DC9-1E78-4697-BE34-45E1DA4B7FC7}" dt="2023-02-23T00:57:17.567" v="6" actId="113"/>
          <ac:spMkLst>
            <pc:docMk/>
            <pc:sldMk cId="950488650" sldId="1502"/>
            <ac:spMk id="8" creationId="{653CF29B-786E-4758-B905-F902F40873A8}"/>
          </ac:spMkLst>
        </pc:spChg>
      </pc:sldChg>
      <pc:sldChg chg="addSp modSp mod">
        <pc:chgData name="C, Vigneshwaran" userId="361f7be8-1fbb-40bb-9ca9-63070c125a19" providerId="ADAL" clId="{173B0DC9-1E78-4697-BE34-45E1DA4B7FC7}" dt="2023-02-23T00:58:45.453" v="14"/>
        <pc:sldMkLst>
          <pc:docMk/>
          <pc:sldMk cId="1837894147" sldId="1516"/>
        </pc:sldMkLst>
        <pc:spChg chg="mod">
          <ac:chgData name="C, Vigneshwaran" userId="361f7be8-1fbb-40bb-9ca9-63070c125a19" providerId="ADAL" clId="{173B0DC9-1E78-4697-BE34-45E1DA4B7FC7}" dt="2023-02-23T00:58:45.139" v="13" actId="20577"/>
          <ac:spMkLst>
            <pc:docMk/>
            <pc:sldMk cId="1837894147" sldId="1516"/>
            <ac:spMk id="3" creationId="{B28E0816-D5CE-AA54-3EFD-BE64F071EFB2}"/>
          </ac:spMkLst>
        </pc:spChg>
        <pc:spChg chg="add mod">
          <ac:chgData name="C, Vigneshwaran" userId="361f7be8-1fbb-40bb-9ca9-63070c125a19" providerId="ADAL" clId="{173B0DC9-1E78-4697-BE34-45E1DA4B7FC7}" dt="2023-02-23T00:58:40.188" v="12"/>
          <ac:spMkLst>
            <pc:docMk/>
            <pc:sldMk cId="1837894147" sldId="1516"/>
            <ac:spMk id="4" creationId="{C6172C32-6703-0C3B-5ABB-872FCCD8F845}"/>
          </ac:spMkLst>
        </pc:spChg>
        <pc:spChg chg="add mod">
          <ac:chgData name="C, Vigneshwaran" userId="361f7be8-1fbb-40bb-9ca9-63070c125a19" providerId="ADAL" clId="{173B0DC9-1E78-4697-BE34-45E1DA4B7FC7}" dt="2023-02-23T00:58:45.453" v="14"/>
          <ac:spMkLst>
            <pc:docMk/>
            <pc:sldMk cId="1837894147" sldId="1516"/>
            <ac:spMk id="6" creationId="{41418BDA-CC45-DBE0-6133-4BBC72EE437F}"/>
          </ac:spMkLst>
        </pc:spChg>
      </pc:sldChg>
      <pc:sldChg chg="addSp modSp">
        <pc:chgData name="C, Vigneshwaran" userId="361f7be8-1fbb-40bb-9ca9-63070c125a19" providerId="ADAL" clId="{173B0DC9-1E78-4697-BE34-45E1DA4B7FC7}" dt="2023-02-23T00:58:57.874" v="15"/>
        <pc:sldMkLst>
          <pc:docMk/>
          <pc:sldMk cId="3419783904" sldId="1517"/>
        </pc:sldMkLst>
        <pc:spChg chg="add mod">
          <ac:chgData name="C, Vigneshwaran" userId="361f7be8-1fbb-40bb-9ca9-63070c125a19" providerId="ADAL" clId="{173B0DC9-1E78-4697-BE34-45E1DA4B7FC7}" dt="2023-02-23T00:58:57.874" v="15"/>
          <ac:spMkLst>
            <pc:docMk/>
            <pc:sldMk cId="3419783904" sldId="1517"/>
            <ac:spMk id="4" creationId="{32592C17-06A4-B387-71BC-9960E587E955}"/>
          </ac:spMkLst>
        </pc:spChg>
      </pc:sldChg>
    </pc:docChg>
  </pc:docChgLst>
  <pc:docChgLst>
    <pc:chgData name="C, Vigneshwaran" userId="361f7be8-1fbb-40bb-9ca9-63070c125a19" providerId="ADAL" clId="{58999C41-B957-4DED-A3FE-AE6C8C3FE4F9}"/>
    <pc:docChg chg="undo custSel addSld modSld">
      <pc:chgData name="C, Vigneshwaran" userId="361f7be8-1fbb-40bb-9ca9-63070c125a19" providerId="ADAL" clId="{58999C41-B957-4DED-A3FE-AE6C8C3FE4F9}" dt="2023-02-16T18:11:10.911" v="686" actId="20577"/>
      <pc:docMkLst>
        <pc:docMk/>
      </pc:docMkLst>
      <pc:sldChg chg="addSp delSp modSp mod">
        <pc:chgData name="C, Vigneshwaran" userId="361f7be8-1fbb-40bb-9ca9-63070c125a19" providerId="ADAL" clId="{58999C41-B957-4DED-A3FE-AE6C8C3FE4F9}" dt="2023-02-16T18:08:07.250" v="593" actId="20577"/>
        <pc:sldMkLst>
          <pc:docMk/>
          <pc:sldMk cId="2632562535" sldId="1461"/>
        </pc:sldMkLst>
        <pc:spChg chg="add del">
          <ac:chgData name="C, Vigneshwaran" userId="361f7be8-1fbb-40bb-9ca9-63070c125a19" providerId="ADAL" clId="{58999C41-B957-4DED-A3FE-AE6C8C3FE4F9}" dt="2023-02-16T18:07:46.276" v="588" actId="22"/>
          <ac:spMkLst>
            <pc:docMk/>
            <pc:sldMk cId="2632562535" sldId="1461"/>
            <ac:spMk id="3" creationId="{44AB6A4C-F400-D5A7-ADAD-4E8ADAA8375C}"/>
          </ac:spMkLst>
        </pc:spChg>
        <pc:spChg chg="add mod">
          <ac:chgData name="C, Vigneshwaran" userId="361f7be8-1fbb-40bb-9ca9-63070c125a19" providerId="ADAL" clId="{58999C41-B957-4DED-A3FE-AE6C8C3FE4F9}" dt="2023-02-16T18:08:07.250" v="593" actId="20577"/>
          <ac:spMkLst>
            <pc:docMk/>
            <pc:sldMk cId="2632562535" sldId="1461"/>
            <ac:spMk id="4" creationId="{535D5094-31B2-0AE2-771F-B333FBF506DD}"/>
          </ac:spMkLst>
        </pc:spChg>
      </pc:sldChg>
      <pc:sldChg chg="modSp mod">
        <pc:chgData name="C, Vigneshwaran" userId="361f7be8-1fbb-40bb-9ca9-63070c125a19" providerId="ADAL" clId="{58999C41-B957-4DED-A3FE-AE6C8C3FE4F9}" dt="2023-02-16T15:30:46.239" v="60" actId="14100"/>
        <pc:sldMkLst>
          <pc:docMk/>
          <pc:sldMk cId="1824970301" sldId="1466"/>
        </pc:sldMkLst>
        <pc:spChg chg="mod">
          <ac:chgData name="C, Vigneshwaran" userId="361f7be8-1fbb-40bb-9ca9-63070c125a19" providerId="ADAL" clId="{58999C41-B957-4DED-A3FE-AE6C8C3FE4F9}" dt="2023-02-16T15:30:46.239" v="60" actId="14100"/>
          <ac:spMkLst>
            <pc:docMk/>
            <pc:sldMk cId="1824970301" sldId="1466"/>
            <ac:spMk id="8" creationId="{653CF29B-786E-4758-B905-F902F40873A8}"/>
          </ac:spMkLst>
        </pc:spChg>
      </pc:sldChg>
      <pc:sldChg chg="modSp mod">
        <pc:chgData name="C, Vigneshwaran" userId="361f7be8-1fbb-40bb-9ca9-63070c125a19" providerId="ADAL" clId="{58999C41-B957-4DED-A3FE-AE6C8C3FE4F9}" dt="2023-02-16T15:30:19.050" v="50" actId="21"/>
        <pc:sldMkLst>
          <pc:docMk/>
          <pc:sldMk cId="808085214" sldId="1468"/>
        </pc:sldMkLst>
        <pc:spChg chg="mod">
          <ac:chgData name="C, Vigneshwaran" userId="361f7be8-1fbb-40bb-9ca9-63070c125a19" providerId="ADAL" clId="{58999C41-B957-4DED-A3FE-AE6C8C3FE4F9}" dt="2023-02-16T15:30:19.050" v="50" actId="21"/>
          <ac:spMkLst>
            <pc:docMk/>
            <pc:sldMk cId="808085214" sldId="1468"/>
            <ac:spMk id="8" creationId="{653CF29B-786E-4758-B905-F902F40873A8}"/>
          </ac:spMkLst>
        </pc:spChg>
      </pc:sldChg>
      <pc:sldChg chg="addSp delSp modSp mod">
        <pc:chgData name="C, Vigneshwaran" userId="361f7be8-1fbb-40bb-9ca9-63070c125a19" providerId="ADAL" clId="{58999C41-B957-4DED-A3FE-AE6C8C3FE4F9}" dt="2023-02-16T17:33:21.100" v="179" actId="1076"/>
        <pc:sldMkLst>
          <pc:docMk/>
          <pc:sldMk cId="3309335680" sldId="1470"/>
        </pc:sldMkLst>
        <pc:picChg chg="add del">
          <ac:chgData name="C, Vigneshwaran" userId="361f7be8-1fbb-40bb-9ca9-63070c125a19" providerId="ADAL" clId="{58999C41-B957-4DED-A3FE-AE6C8C3FE4F9}" dt="2023-02-16T17:30:05.265" v="165" actId="478"/>
          <ac:picMkLst>
            <pc:docMk/>
            <pc:sldMk cId="3309335680" sldId="1470"/>
            <ac:picMk id="4" creationId="{7D8B9F61-BE8B-23B5-C730-688F31FBEB63}"/>
          </ac:picMkLst>
        </pc:picChg>
        <pc:picChg chg="del">
          <ac:chgData name="C, Vigneshwaran" userId="361f7be8-1fbb-40bb-9ca9-63070c125a19" providerId="ADAL" clId="{58999C41-B957-4DED-A3FE-AE6C8C3FE4F9}" dt="2023-02-16T17:29:18.709" v="163" actId="478"/>
          <ac:picMkLst>
            <pc:docMk/>
            <pc:sldMk cId="3309335680" sldId="1470"/>
            <ac:picMk id="7" creationId="{0168970B-AA36-31DC-D0F8-14AE16176FC1}"/>
          </ac:picMkLst>
        </pc:picChg>
        <pc:picChg chg="add del mod">
          <ac:chgData name="C, Vigneshwaran" userId="361f7be8-1fbb-40bb-9ca9-63070c125a19" providerId="ADAL" clId="{58999C41-B957-4DED-A3FE-AE6C8C3FE4F9}" dt="2023-02-16T17:33:14.615" v="177" actId="478"/>
          <ac:picMkLst>
            <pc:docMk/>
            <pc:sldMk cId="3309335680" sldId="1470"/>
            <ac:picMk id="9" creationId="{8BB29A50-A8CE-B620-6AD2-49C092EC454F}"/>
          </ac:picMkLst>
        </pc:picChg>
        <pc:picChg chg="add mod">
          <ac:chgData name="C, Vigneshwaran" userId="361f7be8-1fbb-40bb-9ca9-63070c125a19" providerId="ADAL" clId="{58999C41-B957-4DED-A3FE-AE6C8C3FE4F9}" dt="2023-02-16T17:33:21.100" v="179" actId="1076"/>
          <ac:picMkLst>
            <pc:docMk/>
            <pc:sldMk cId="3309335680" sldId="1470"/>
            <ac:picMk id="11" creationId="{33199A55-1A3B-F71F-6D16-DFF5B1860FFA}"/>
          </ac:picMkLst>
        </pc:picChg>
      </pc:sldChg>
      <pc:sldChg chg="modSp mod">
        <pc:chgData name="C, Vigneshwaran" userId="361f7be8-1fbb-40bb-9ca9-63070c125a19" providerId="ADAL" clId="{58999C41-B957-4DED-A3FE-AE6C8C3FE4F9}" dt="2023-02-16T15:22:00.406" v="2" actId="20577"/>
        <pc:sldMkLst>
          <pc:docMk/>
          <pc:sldMk cId="637734033" sldId="1482"/>
        </pc:sldMkLst>
        <pc:spChg chg="mod">
          <ac:chgData name="C, Vigneshwaran" userId="361f7be8-1fbb-40bb-9ca9-63070c125a19" providerId="ADAL" clId="{58999C41-B957-4DED-A3FE-AE6C8C3FE4F9}" dt="2023-02-16T15:22:00.406" v="2" actId="20577"/>
          <ac:spMkLst>
            <pc:docMk/>
            <pc:sldMk cId="637734033" sldId="1482"/>
            <ac:spMk id="4" creationId="{C38EDBEC-5C84-4343-BF6B-842B66D20244}"/>
          </ac:spMkLst>
        </pc:spChg>
      </pc:sldChg>
      <pc:sldChg chg="modSp mod">
        <pc:chgData name="C, Vigneshwaran" userId="361f7be8-1fbb-40bb-9ca9-63070c125a19" providerId="ADAL" clId="{58999C41-B957-4DED-A3FE-AE6C8C3FE4F9}" dt="2023-02-16T18:00:31.665" v="556" actId="20577"/>
        <pc:sldMkLst>
          <pc:docMk/>
          <pc:sldMk cId="1761316535" sldId="1490"/>
        </pc:sldMkLst>
        <pc:spChg chg="mod">
          <ac:chgData name="C, Vigneshwaran" userId="361f7be8-1fbb-40bb-9ca9-63070c125a19" providerId="ADAL" clId="{58999C41-B957-4DED-A3FE-AE6C8C3FE4F9}" dt="2023-02-16T18:00:31.665" v="556" actId="20577"/>
          <ac:spMkLst>
            <pc:docMk/>
            <pc:sldMk cId="1761316535" sldId="1490"/>
            <ac:spMk id="3" creationId="{B28E0816-D5CE-AA54-3EFD-BE64F071EFB2}"/>
          </ac:spMkLst>
        </pc:spChg>
      </pc:sldChg>
      <pc:sldChg chg="modSp mod">
        <pc:chgData name="C, Vigneshwaran" userId="361f7be8-1fbb-40bb-9ca9-63070c125a19" providerId="ADAL" clId="{58999C41-B957-4DED-A3FE-AE6C8C3FE4F9}" dt="2023-02-16T18:11:10.911" v="686" actId="20577"/>
        <pc:sldMkLst>
          <pc:docMk/>
          <pc:sldMk cId="208606455" sldId="1493"/>
        </pc:sldMkLst>
        <pc:spChg chg="mod">
          <ac:chgData name="C, Vigneshwaran" userId="361f7be8-1fbb-40bb-9ca9-63070c125a19" providerId="ADAL" clId="{58999C41-B957-4DED-A3FE-AE6C8C3FE4F9}" dt="2023-02-16T18:11:10.911" v="686" actId="20577"/>
          <ac:spMkLst>
            <pc:docMk/>
            <pc:sldMk cId="208606455" sldId="1493"/>
            <ac:spMk id="2" creationId="{16D93709-1EAE-9BEE-ABE5-B534DC9FDD1D}"/>
          </ac:spMkLst>
        </pc:spChg>
      </pc:sldChg>
      <pc:sldChg chg="delSp modSp mod">
        <pc:chgData name="C, Vigneshwaran" userId="361f7be8-1fbb-40bb-9ca9-63070c125a19" providerId="ADAL" clId="{58999C41-B957-4DED-A3FE-AE6C8C3FE4F9}" dt="2023-02-16T15:26:53.126" v="49" actId="14100"/>
        <pc:sldMkLst>
          <pc:docMk/>
          <pc:sldMk cId="3417097170" sldId="1495"/>
        </pc:sldMkLst>
        <pc:spChg chg="mod">
          <ac:chgData name="C, Vigneshwaran" userId="361f7be8-1fbb-40bb-9ca9-63070c125a19" providerId="ADAL" clId="{58999C41-B957-4DED-A3FE-AE6C8C3FE4F9}" dt="2023-02-16T15:26:53.126" v="49" actId="14100"/>
          <ac:spMkLst>
            <pc:docMk/>
            <pc:sldMk cId="3417097170" sldId="1495"/>
            <ac:spMk id="9" creationId="{B638A93E-E055-A53D-5882-CE9A21AA97A8}"/>
          </ac:spMkLst>
        </pc:spChg>
        <pc:spChg chg="mod">
          <ac:chgData name="C, Vigneshwaran" userId="361f7be8-1fbb-40bb-9ca9-63070c125a19" providerId="ADAL" clId="{58999C41-B957-4DED-A3FE-AE6C8C3FE4F9}" dt="2023-02-16T15:26:45.026" v="47" actId="14100"/>
          <ac:spMkLst>
            <pc:docMk/>
            <pc:sldMk cId="3417097170" sldId="1495"/>
            <ac:spMk id="10" creationId="{44CE43EA-1849-9B88-3844-4114C8563831}"/>
          </ac:spMkLst>
        </pc:spChg>
        <pc:spChg chg="del">
          <ac:chgData name="C, Vigneshwaran" userId="361f7be8-1fbb-40bb-9ca9-63070c125a19" providerId="ADAL" clId="{58999C41-B957-4DED-A3FE-AE6C8C3FE4F9}" dt="2023-02-16T15:25:37.928" v="35" actId="478"/>
          <ac:spMkLst>
            <pc:docMk/>
            <pc:sldMk cId="3417097170" sldId="1495"/>
            <ac:spMk id="16" creationId="{CB9E3439-7ADC-40EE-9CE6-F45D40636AD3}"/>
          </ac:spMkLst>
        </pc:spChg>
        <pc:spChg chg="mod">
          <ac:chgData name="C, Vigneshwaran" userId="361f7be8-1fbb-40bb-9ca9-63070c125a19" providerId="ADAL" clId="{58999C41-B957-4DED-A3FE-AE6C8C3FE4F9}" dt="2023-02-16T15:26:19.145" v="45" actId="1076"/>
          <ac:spMkLst>
            <pc:docMk/>
            <pc:sldMk cId="3417097170" sldId="1495"/>
            <ac:spMk id="22" creationId="{4B78AB51-D30C-6FCB-D944-78F4A3F218B0}"/>
          </ac:spMkLst>
        </pc:spChg>
      </pc:sldChg>
      <pc:sldChg chg="addSp delSp modSp mod">
        <pc:chgData name="C, Vigneshwaran" userId="361f7be8-1fbb-40bb-9ca9-63070c125a19" providerId="ADAL" clId="{58999C41-B957-4DED-A3FE-AE6C8C3FE4F9}" dt="2023-02-16T17:02:54.301" v="73" actId="1076"/>
        <pc:sldMkLst>
          <pc:docMk/>
          <pc:sldMk cId="836100919" sldId="1496"/>
        </pc:sldMkLst>
        <pc:picChg chg="add del mod">
          <ac:chgData name="C, Vigneshwaran" userId="361f7be8-1fbb-40bb-9ca9-63070c125a19" providerId="ADAL" clId="{58999C41-B957-4DED-A3FE-AE6C8C3FE4F9}" dt="2023-02-16T16:56:08.073" v="64" actId="478"/>
          <ac:picMkLst>
            <pc:docMk/>
            <pc:sldMk cId="836100919" sldId="1496"/>
            <ac:picMk id="4" creationId="{6C3ED7E2-2293-231F-5CDE-51674A0923C3}"/>
          </ac:picMkLst>
        </pc:picChg>
        <pc:picChg chg="del">
          <ac:chgData name="C, Vigneshwaran" userId="361f7be8-1fbb-40bb-9ca9-63070c125a19" providerId="ADAL" clId="{58999C41-B957-4DED-A3FE-AE6C8C3FE4F9}" dt="2023-02-16T16:52:20.124" v="61" actId="478"/>
          <ac:picMkLst>
            <pc:docMk/>
            <pc:sldMk cId="836100919" sldId="1496"/>
            <ac:picMk id="6" creationId="{C90E2029-1940-F2F9-32ED-86BDE60E29CA}"/>
          </ac:picMkLst>
        </pc:picChg>
        <pc:picChg chg="del">
          <ac:chgData name="C, Vigneshwaran" userId="361f7be8-1fbb-40bb-9ca9-63070c125a19" providerId="ADAL" clId="{58999C41-B957-4DED-A3FE-AE6C8C3FE4F9}" dt="2023-02-16T17:00:55.657" v="67" actId="478"/>
          <ac:picMkLst>
            <pc:docMk/>
            <pc:sldMk cId="836100919" sldId="1496"/>
            <ac:picMk id="9" creationId="{7A8A28AB-3A25-2FA6-72EA-3A655E61A4CC}"/>
          </ac:picMkLst>
        </pc:picChg>
        <pc:picChg chg="add del mod">
          <ac:chgData name="C, Vigneshwaran" userId="361f7be8-1fbb-40bb-9ca9-63070c125a19" providerId="ADAL" clId="{58999C41-B957-4DED-A3FE-AE6C8C3FE4F9}" dt="2023-02-16T17:02:43.264" v="70" actId="478"/>
          <ac:picMkLst>
            <pc:docMk/>
            <pc:sldMk cId="836100919" sldId="1496"/>
            <ac:picMk id="10" creationId="{7AB05AB5-EA4C-9908-498F-D1E99F0B50E6}"/>
          </ac:picMkLst>
        </pc:picChg>
        <pc:picChg chg="add mod">
          <ac:chgData name="C, Vigneshwaran" userId="361f7be8-1fbb-40bb-9ca9-63070c125a19" providerId="ADAL" clId="{58999C41-B957-4DED-A3FE-AE6C8C3FE4F9}" dt="2023-02-16T17:01:00.056" v="69" actId="1076"/>
          <ac:picMkLst>
            <pc:docMk/>
            <pc:sldMk cId="836100919" sldId="1496"/>
            <ac:picMk id="12" creationId="{68B95E45-9918-9618-06A5-3ED6C5AFF54B}"/>
          </ac:picMkLst>
        </pc:picChg>
        <pc:picChg chg="add mod">
          <ac:chgData name="C, Vigneshwaran" userId="361f7be8-1fbb-40bb-9ca9-63070c125a19" providerId="ADAL" clId="{58999C41-B957-4DED-A3FE-AE6C8C3FE4F9}" dt="2023-02-16T17:02:54.301" v="73" actId="1076"/>
          <ac:picMkLst>
            <pc:docMk/>
            <pc:sldMk cId="836100919" sldId="1496"/>
            <ac:picMk id="14" creationId="{F8400507-6672-CE38-0277-5A03535DAB34}"/>
          </ac:picMkLst>
        </pc:picChg>
      </pc:sldChg>
      <pc:sldChg chg="modSp mod">
        <pc:chgData name="C, Vigneshwaran" userId="361f7be8-1fbb-40bb-9ca9-63070c125a19" providerId="ADAL" clId="{58999C41-B957-4DED-A3FE-AE6C8C3FE4F9}" dt="2023-02-16T18:10:30.660" v="655" actId="20577"/>
        <pc:sldMkLst>
          <pc:docMk/>
          <pc:sldMk cId="1172741730" sldId="1497"/>
        </pc:sldMkLst>
        <pc:spChg chg="mod">
          <ac:chgData name="C, Vigneshwaran" userId="361f7be8-1fbb-40bb-9ca9-63070c125a19" providerId="ADAL" clId="{58999C41-B957-4DED-A3FE-AE6C8C3FE4F9}" dt="2023-02-16T18:10:30.660" v="655" actId="20577"/>
          <ac:spMkLst>
            <pc:docMk/>
            <pc:sldMk cId="1172741730" sldId="1497"/>
            <ac:spMk id="2" creationId="{2567A99C-7749-A970-082C-589E731AFBA7}"/>
          </ac:spMkLst>
        </pc:spChg>
        <pc:spChg chg="mod">
          <ac:chgData name="C, Vigneshwaran" userId="361f7be8-1fbb-40bb-9ca9-63070c125a19" providerId="ADAL" clId="{58999C41-B957-4DED-A3FE-AE6C8C3FE4F9}" dt="2023-02-16T15:30:33.788" v="54" actId="21"/>
          <ac:spMkLst>
            <pc:docMk/>
            <pc:sldMk cId="1172741730" sldId="1497"/>
            <ac:spMk id="8" creationId="{653CF29B-786E-4758-B905-F902F40873A8}"/>
          </ac:spMkLst>
        </pc:spChg>
      </pc:sldChg>
      <pc:sldChg chg="addSp delSp modSp mod">
        <pc:chgData name="C, Vigneshwaran" userId="361f7be8-1fbb-40bb-9ca9-63070c125a19" providerId="ADAL" clId="{58999C41-B957-4DED-A3FE-AE6C8C3FE4F9}" dt="2023-02-16T18:10:34.411" v="657" actId="20577"/>
        <pc:sldMkLst>
          <pc:docMk/>
          <pc:sldMk cId="532454946" sldId="1498"/>
        </pc:sldMkLst>
        <pc:spChg chg="mod">
          <ac:chgData name="C, Vigneshwaran" userId="361f7be8-1fbb-40bb-9ca9-63070c125a19" providerId="ADAL" clId="{58999C41-B957-4DED-A3FE-AE6C8C3FE4F9}" dt="2023-02-16T18:10:34.411" v="657" actId="20577"/>
          <ac:spMkLst>
            <pc:docMk/>
            <pc:sldMk cId="532454946" sldId="1498"/>
            <ac:spMk id="3" creationId="{8F2BEA09-603A-313A-318B-0D6CA5E01105}"/>
          </ac:spMkLst>
        </pc:spChg>
        <pc:spChg chg="mod">
          <ac:chgData name="C, Vigneshwaran" userId="361f7be8-1fbb-40bb-9ca9-63070c125a19" providerId="ADAL" clId="{58999C41-B957-4DED-A3FE-AE6C8C3FE4F9}" dt="2023-02-16T17:22:09.273" v="141" actId="20577"/>
          <ac:spMkLst>
            <pc:docMk/>
            <pc:sldMk cId="532454946" sldId="1498"/>
            <ac:spMk id="8" creationId="{653CF29B-786E-4758-B905-F902F40873A8}"/>
          </ac:spMkLst>
        </pc:spChg>
        <pc:picChg chg="add del mod">
          <ac:chgData name="C, Vigneshwaran" userId="361f7be8-1fbb-40bb-9ca9-63070c125a19" providerId="ADAL" clId="{58999C41-B957-4DED-A3FE-AE6C8C3FE4F9}" dt="2023-02-16T17:22:04.009" v="138" actId="478"/>
          <ac:picMkLst>
            <pc:docMk/>
            <pc:sldMk cId="532454946" sldId="1498"/>
            <ac:picMk id="4" creationId="{A1B1630A-B19E-1FB9-1673-F3693F7BE3A5}"/>
          </ac:picMkLst>
        </pc:picChg>
        <pc:picChg chg="del">
          <ac:chgData name="C, Vigneshwaran" userId="361f7be8-1fbb-40bb-9ca9-63070c125a19" providerId="ADAL" clId="{58999C41-B957-4DED-A3FE-AE6C8C3FE4F9}" dt="2023-02-16T17:17:09.428" v="94" actId="478"/>
          <ac:picMkLst>
            <pc:docMk/>
            <pc:sldMk cId="532454946" sldId="1498"/>
            <ac:picMk id="6" creationId="{139B54E2-1507-60E0-A73B-29D22CE40E71}"/>
          </ac:picMkLst>
        </pc:picChg>
        <pc:picChg chg="del">
          <ac:chgData name="C, Vigneshwaran" userId="361f7be8-1fbb-40bb-9ca9-63070c125a19" providerId="ADAL" clId="{58999C41-B957-4DED-A3FE-AE6C8C3FE4F9}" dt="2023-02-16T17:18:24.733" v="101" actId="478"/>
          <ac:picMkLst>
            <pc:docMk/>
            <pc:sldMk cId="532454946" sldId="1498"/>
            <ac:picMk id="9" creationId="{FAEEF80E-7C40-5246-453B-773250F53408}"/>
          </ac:picMkLst>
        </pc:picChg>
        <pc:picChg chg="add del mod">
          <ac:chgData name="C, Vigneshwaran" userId="361f7be8-1fbb-40bb-9ca9-63070c125a19" providerId="ADAL" clId="{58999C41-B957-4DED-A3FE-AE6C8C3FE4F9}" dt="2023-02-16T17:19:12.244" v="109" actId="478"/>
          <ac:picMkLst>
            <pc:docMk/>
            <pc:sldMk cId="532454946" sldId="1498"/>
            <ac:picMk id="10" creationId="{EABCC5FB-DD97-501D-DE94-F36B8A60A28B}"/>
          </ac:picMkLst>
        </pc:picChg>
        <pc:picChg chg="add mod">
          <ac:chgData name="C, Vigneshwaran" userId="361f7be8-1fbb-40bb-9ca9-63070c125a19" providerId="ADAL" clId="{58999C41-B957-4DED-A3FE-AE6C8C3FE4F9}" dt="2023-02-16T17:22:20.466" v="143" actId="1076"/>
          <ac:picMkLst>
            <pc:docMk/>
            <pc:sldMk cId="532454946" sldId="1498"/>
            <ac:picMk id="12" creationId="{7F10596D-CF26-F1E1-9223-DEC94246A036}"/>
          </ac:picMkLst>
        </pc:picChg>
      </pc:sldChg>
      <pc:sldChg chg="addSp delSp modSp mod">
        <pc:chgData name="C, Vigneshwaran" userId="361f7be8-1fbb-40bb-9ca9-63070c125a19" providerId="ADAL" clId="{58999C41-B957-4DED-A3FE-AE6C8C3FE4F9}" dt="2023-02-16T17:10:55.671" v="93" actId="14100"/>
        <pc:sldMkLst>
          <pc:docMk/>
          <pc:sldMk cId="3299126723" sldId="1499"/>
        </pc:sldMkLst>
        <pc:spChg chg="mod">
          <ac:chgData name="C, Vigneshwaran" userId="361f7be8-1fbb-40bb-9ca9-63070c125a19" providerId="ADAL" clId="{58999C41-B957-4DED-A3FE-AE6C8C3FE4F9}" dt="2023-02-16T17:10:55.671" v="93" actId="14100"/>
          <ac:spMkLst>
            <pc:docMk/>
            <pc:sldMk cId="3299126723" sldId="1499"/>
            <ac:spMk id="3" creationId="{F73AC656-F565-A5E0-4444-A5C2C9472FD4}"/>
          </ac:spMkLst>
        </pc:spChg>
        <pc:spChg chg="add del">
          <ac:chgData name="C, Vigneshwaran" userId="361f7be8-1fbb-40bb-9ca9-63070c125a19" providerId="ADAL" clId="{58999C41-B957-4DED-A3FE-AE6C8C3FE4F9}" dt="2023-02-16T17:08:01.751" v="80"/>
          <ac:spMkLst>
            <pc:docMk/>
            <pc:sldMk cId="3299126723" sldId="1499"/>
            <ac:spMk id="9" creationId="{1A509DEA-29B1-5AB8-4EF3-3EB0BFEABEED}"/>
          </ac:spMkLst>
        </pc:spChg>
        <pc:spChg chg="add del mod">
          <ac:chgData name="C, Vigneshwaran" userId="361f7be8-1fbb-40bb-9ca9-63070c125a19" providerId="ADAL" clId="{58999C41-B957-4DED-A3FE-AE6C8C3FE4F9}" dt="2023-02-16T17:08:01.351" v="79"/>
          <ac:spMkLst>
            <pc:docMk/>
            <pc:sldMk cId="3299126723" sldId="1499"/>
            <ac:spMk id="10" creationId="{B2978BDA-2C83-A48A-A376-873D8334F598}"/>
          </ac:spMkLst>
        </pc:spChg>
        <pc:spChg chg="add del">
          <ac:chgData name="C, Vigneshwaran" userId="361f7be8-1fbb-40bb-9ca9-63070c125a19" providerId="ADAL" clId="{58999C41-B957-4DED-A3FE-AE6C8C3FE4F9}" dt="2023-02-16T17:08:07.225" v="82"/>
          <ac:spMkLst>
            <pc:docMk/>
            <pc:sldMk cId="3299126723" sldId="1499"/>
            <ac:spMk id="11" creationId="{03BC538B-BB0F-0AA0-5A77-3C037F89139F}"/>
          </ac:spMkLst>
        </pc:spChg>
        <pc:picChg chg="del">
          <ac:chgData name="C, Vigneshwaran" userId="361f7be8-1fbb-40bb-9ca9-63070c125a19" providerId="ADAL" clId="{58999C41-B957-4DED-A3FE-AE6C8C3FE4F9}" dt="2023-02-16T17:06:06.850" v="74" actId="478"/>
          <ac:picMkLst>
            <pc:docMk/>
            <pc:sldMk cId="3299126723" sldId="1499"/>
            <ac:picMk id="4" creationId="{78D1D6C7-3812-C407-6331-DB312197D0C8}"/>
          </ac:picMkLst>
        </pc:picChg>
        <pc:picChg chg="del mod">
          <ac:chgData name="C, Vigneshwaran" userId="361f7be8-1fbb-40bb-9ca9-63070c125a19" providerId="ADAL" clId="{58999C41-B957-4DED-A3FE-AE6C8C3FE4F9}" dt="2023-02-16T17:10:29.379" v="85" actId="478"/>
          <ac:picMkLst>
            <pc:docMk/>
            <pc:sldMk cId="3299126723" sldId="1499"/>
            <ac:picMk id="7" creationId="{1F1BD8A7-9F6C-D446-8419-EFC9A59C09B2}"/>
          </ac:picMkLst>
        </pc:picChg>
        <pc:picChg chg="add mod">
          <ac:chgData name="C, Vigneshwaran" userId="361f7be8-1fbb-40bb-9ca9-63070c125a19" providerId="ADAL" clId="{58999C41-B957-4DED-A3FE-AE6C8C3FE4F9}" dt="2023-02-16T17:06:12.557" v="76" actId="1076"/>
          <ac:picMkLst>
            <pc:docMk/>
            <pc:sldMk cId="3299126723" sldId="1499"/>
            <ac:picMk id="8" creationId="{CF9B3438-76DB-6E44-BED0-4E443BBE90E8}"/>
          </ac:picMkLst>
        </pc:picChg>
        <pc:picChg chg="add mod">
          <ac:chgData name="C, Vigneshwaran" userId="361f7be8-1fbb-40bb-9ca9-63070c125a19" providerId="ADAL" clId="{58999C41-B957-4DED-A3FE-AE6C8C3FE4F9}" dt="2023-02-16T17:10:44.535" v="90" actId="1076"/>
          <ac:picMkLst>
            <pc:docMk/>
            <pc:sldMk cId="3299126723" sldId="1499"/>
            <ac:picMk id="13" creationId="{D3EF4C76-BF26-ED5B-B204-A2017DC57ABB}"/>
          </ac:picMkLst>
        </pc:picChg>
      </pc:sldChg>
      <pc:sldChg chg="addSp delSp modSp mod">
        <pc:chgData name="C, Vigneshwaran" userId="361f7be8-1fbb-40bb-9ca9-63070c125a19" providerId="ADAL" clId="{58999C41-B957-4DED-A3FE-AE6C8C3FE4F9}" dt="2023-02-16T18:10:44.354" v="664" actId="20577"/>
        <pc:sldMkLst>
          <pc:docMk/>
          <pc:sldMk cId="15229031" sldId="1500"/>
        </pc:sldMkLst>
        <pc:spChg chg="mod">
          <ac:chgData name="C, Vigneshwaran" userId="361f7be8-1fbb-40bb-9ca9-63070c125a19" providerId="ADAL" clId="{58999C41-B957-4DED-A3FE-AE6C8C3FE4F9}" dt="2023-02-16T18:10:44.354" v="664" actId="20577"/>
          <ac:spMkLst>
            <pc:docMk/>
            <pc:sldMk cId="15229031" sldId="1500"/>
            <ac:spMk id="2" creationId="{0AAAADA6-A5AB-BBDA-BDF5-57A2395863F7}"/>
          </ac:spMkLst>
        </pc:spChg>
        <pc:spChg chg="mod">
          <ac:chgData name="C, Vigneshwaran" userId="361f7be8-1fbb-40bb-9ca9-63070c125a19" providerId="ADAL" clId="{58999C41-B957-4DED-A3FE-AE6C8C3FE4F9}" dt="2023-02-16T17:49:13.036" v="383" actId="20577"/>
          <ac:spMkLst>
            <pc:docMk/>
            <pc:sldMk cId="15229031" sldId="1500"/>
            <ac:spMk id="8" creationId="{653CF29B-786E-4758-B905-F902F40873A8}"/>
          </ac:spMkLst>
        </pc:spChg>
        <pc:picChg chg="del">
          <ac:chgData name="C, Vigneshwaran" userId="361f7be8-1fbb-40bb-9ca9-63070c125a19" providerId="ADAL" clId="{58999C41-B957-4DED-A3FE-AE6C8C3FE4F9}" dt="2023-02-16T17:25:33.467" v="144" actId="478"/>
          <ac:picMkLst>
            <pc:docMk/>
            <pc:sldMk cId="15229031" sldId="1500"/>
            <ac:picMk id="3" creationId="{B9FF2D5C-F4B2-0632-2268-D10643D6E869}"/>
          </ac:picMkLst>
        </pc:picChg>
        <pc:picChg chg="add del mod">
          <ac:chgData name="C, Vigneshwaran" userId="361f7be8-1fbb-40bb-9ca9-63070c125a19" providerId="ADAL" clId="{58999C41-B957-4DED-A3FE-AE6C8C3FE4F9}" dt="2023-02-16T17:26:06.987" v="155" actId="478"/>
          <ac:picMkLst>
            <pc:docMk/>
            <pc:sldMk cId="15229031" sldId="1500"/>
            <ac:picMk id="6" creationId="{A2BDBB95-F90D-AFE5-8D22-A42042A85EE8}"/>
          </ac:picMkLst>
        </pc:picChg>
        <pc:picChg chg="del mod">
          <ac:chgData name="C, Vigneshwaran" userId="361f7be8-1fbb-40bb-9ca9-63070c125a19" providerId="ADAL" clId="{58999C41-B957-4DED-A3FE-AE6C8C3FE4F9}" dt="2023-02-16T17:27:12.281" v="160" actId="478"/>
          <ac:picMkLst>
            <pc:docMk/>
            <pc:sldMk cId="15229031" sldId="1500"/>
            <ac:picMk id="7" creationId="{61787E16-C8C1-3B77-E329-B92C4E67ED8A}"/>
          </ac:picMkLst>
        </pc:picChg>
        <pc:picChg chg="add mod">
          <ac:chgData name="C, Vigneshwaran" userId="361f7be8-1fbb-40bb-9ca9-63070c125a19" providerId="ADAL" clId="{58999C41-B957-4DED-A3FE-AE6C8C3FE4F9}" dt="2023-02-16T17:27:17.328" v="162" actId="1076"/>
          <ac:picMkLst>
            <pc:docMk/>
            <pc:sldMk cId="15229031" sldId="1500"/>
            <ac:picMk id="10" creationId="{B35CF3DD-28B2-0BE9-591F-A606A659A8AB}"/>
          </ac:picMkLst>
        </pc:picChg>
      </pc:sldChg>
      <pc:sldChg chg="addSp delSp modSp mod">
        <pc:chgData name="C, Vigneshwaran" userId="361f7be8-1fbb-40bb-9ca9-63070c125a19" providerId="ADAL" clId="{58999C41-B957-4DED-A3FE-AE6C8C3FE4F9}" dt="2023-02-16T17:32:32.847" v="176" actId="1076"/>
        <pc:sldMkLst>
          <pc:docMk/>
          <pc:sldMk cId="748986837" sldId="1501"/>
        </pc:sldMkLst>
        <pc:picChg chg="del">
          <ac:chgData name="C, Vigneshwaran" userId="361f7be8-1fbb-40bb-9ca9-63070c125a19" providerId="ADAL" clId="{58999C41-B957-4DED-A3FE-AE6C8C3FE4F9}" dt="2023-02-16T17:31:15.317" v="171" actId="478"/>
          <ac:picMkLst>
            <pc:docMk/>
            <pc:sldMk cId="748986837" sldId="1501"/>
            <ac:picMk id="4" creationId="{663828E4-1FE8-5810-683F-26FCE5937C72}"/>
          </ac:picMkLst>
        </pc:picChg>
        <pc:picChg chg="add del mod">
          <ac:chgData name="C, Vigneshwaran" userId="361f7be8-1fbb-40bb-9ca9-63070c125a19" providerId="ADAL" clId="{58999C41-B957-4DED-A3FE-AE6C8C3FE4F9}" dt="2023-02-16T17:32:29.145" v="174" actId="478"/>
          <ac:picMkLst>
            <pc:docMk/>
            <pc:sldMk cId="748986837" sldId="1501"/>
            <ac:picMk id="6" creationId="{12F33711-A06E-F030-D840-31D12E859BCE}"/>
          </ac:picMkLst>
        </pc:picChg>
        <pc:picChg chg="add mod">
          <ac:chgData name="C, Vigneshwaran" userId="361f7be8-1fbb-40bb-9ca9-63070c125a19" providerId="ADAL" clId="{58999C41-B957-4DED-A3FE-AE6C8C3FE4F9}" dt="2023-02-16T17:32:32.847" v="176" actId="1076"/>
          <ac:picMkLst>
            <pc:docMk/>
            <pc:sldMk cId="748986837" sldId="1501"/>
            <ac:picMk id="9" creationId="{D730CEA0-7377-3E06-3D29-A71A83AC807A}"/>
          </ac:picMkLst>
        </pc:picChg>
      </pc:sldChg>
      <pc:sldChg chg="addSp delSp modSp mod">
        <pc:chgData name="C, Vigneshwaran" userId="361f7be8-1fbb-40bb-9ca9-63070c125a19" providerId="ADAL" clId="{58999C41-B957-4DED-A3FE-AE6C8C3FE4F9}" dt="2023-02-16T18:06:45.640" v="568"/>
        <pc:sldMkLst>
          <pc:docMk/>
          <pc:sldMk cId="950488650" sldId="1502"/>
        </pc:sldMkLst>
        <pc:spChg chg="add mod">
          <ac:chgData name="C, Vigneshwaran" userId="361f7be8-1fbb-40bb-9ca9-63070c125a19" providerId="ADAL" clId="{58999C41-B957-4DED-A3FE-AE6C8C3FE4F9}" dt="2023-02-16T18:06:45.640" v="568"/>
          <ac:spMkLst>
            <pc:docMk/>
            <pc:sldMk cId="950488650" sldId="1502"/>
            <ac:spMk id="4" creationId="{AFB5AA68-9599-AD86-1ED4-9D68BF0649CD}"/>
          </ac:spMkLst>
        </pc:spChg>
        <pc:spChg chg="mod">
          <ac:chgData name="C, Vigneshwaran" userId="361f7be8-1fbb-40bb-9ca9-63070c125a19" providerId="ADAL" clId="{58999C41-B957-4DED-A3FE-AE6C8C3FE4F9}" dt="2023-02-16T17:55:14.178" v="408" actId="6549"/>
          <ac:spMkLst>
            <pc:docMk/>
            <pc:sldMk cId="950488650" sldId="1502"/>
            <ac:spMk id="8" creationId="{653CF29B-786E-4758-B905-F902F40873A8}"/>
          </ac:spMkLst>
        </pc:spChg>
        <pc:picChg chg="add del mod">
          <ac:chgData name="C, Vigneshwaran" userId="361f7be8-1fbb-40bb-9ca9-63070c125a19" providerId="ADAL" clId="{58999C41-B957-4DED-A3FE-AE6C8C3FE4F9}" dt="2023-02-16T17:55:11.682" v="407" actId="478"/>
          <ac:picMkLst>
            <pc:docMk/>
            <pc:sldMk cId="950488650" sldId="1502"/>
            <ac:picMk id="3" creationId="{6FF9031B-A0FA-EF1A-5B6C-D0E495022473}"/>
          </ac:picMkLst>
        </pc:picChg>
      </pc:sldChg>
      <pc:sldChg chg="addSp modSp mod">
        <pc:chgData name="C, Vigneshwaran" userId="361f7be8-1fbb-40bb-9ca9-63070c125a19" providerId="ADAL" clId="{58999C41-B957-4DED-A3FE-AE6C8C3FE4F9}" dt="2023-02-16T18:07:21.545" v="586" actId="20577"/>
        <pc:sldMkLst>
          <pc:docMk/>
          <pc:sldMk cId="188040444" sldId="1503"/>
        </pc:sldMkLst>
        <pc:spChg chg="mod">
          <ac:chgData name="C, Vigneshwaran" userId="361f7be8-1fbb-40bb-9ca9-63070c125a19" providerId="ADAL" clId="{58999C41-B957-4DED-A3FE-AE6C8C3FE4F9}" dt="2023-02-16T17:50:59.332" v="401" actId="20577"/>
          <ac:spMkLst>
            <pc:docMk/>
            <pc:sldMk cId="188040444" sldId="1503"/>
            <ac:spMk id="3" creationId="{B28E0816-D5CE-AA54-3EFD-BE64F071EFB2}"/>
          </ac:spMkLst>
        </pc:spChg>
        <pc:spChg chg="add mod">
          <ac:chgData name="C, Vigneshwaran" userId="361f7be8-1fbb-40bb-9ca9-63070c125a19" providerId="ADAL" clId="{58999C41-B957-4DED-A3FE-AE6C8C3FE4F9}" dt="2023-02-16T18:07:21.545" v="586" actId="20577"/>
          <ac:spMkLst>
            <pc:docMk/>
            <pc:sldMk cId="188040444" sldId="1503"/>
            <ac:spMk id="4" creationId="{ACD3B7A0-C349-1FC9-00C2-B1AE71B6290E}"/>
          </ac:spMkLst>
        </pc:spChg>
      </pc:sldChg>
      <pc:sldChg chg="modSp mod">
        <pc:chgData name="C, Vigneshwaran" userId="361f7be8-1fbb-40bb-9ca9-63070c125a19" providerId="ADAL" clId="{58999C41-B957-4DED-A3FE-AE6C8C3FE4F9}" dt="2023-02-16T18:03:54.496" v="566" actId="14"/>
        <pc:sldMkLst>
          <pc:docMk/>
          <pc:sldMk cId="1837894147" sldId="1516"/>
        </pc:sldMkLst>
        <pc:spChg chg="mod">
          <ac:chgData name="C, Vigneshwaran" userId="361f7be8-1fbb-40bb-9ca9-63070c125a19" providerId="ADAL" clId="{58999C41-B957-4DED-A3FE-AE6C8C3FE4F9}" dt="2023-02-16T18:03:54.496" v="566" actId="14"/>
          <ac:spMkLst>
            <pc:docMk/>
            <pc:sldMk cId="1837894147" sldId="1516"/>
            <ac:spMk id="3" creationId="{B28E0816-D5CE-AA54-3EFD-BE64F071EFB2}"/>
          </ac:spMkLst>
        </pc:spChg>
      </pc:sldChg>
      <pc:sldChg chg="modSp mod">
        <pc:chgData name="C, Vigneshwaran" userId="361f7be8-1fbb-40bb-9ca9-63070c125a19" providerId="ADAL" clId="{58999C41-B957-4DED-A3FE-AE6C8C3FE4F9}" dt="2023-02-16T18:02:14.233" v="562"/>
        <pc:sldMkLst>
          <pc:docMk/>
          <pc:sldMk cId="4063145682" sldId="1518"/>
        </pc:sldMkLst>
        <pc:spChg chg="mod">
          <ac:chgData name="C, Vigneshwaran" userId="361f7be8-1fbb-40bb-9ca9-63070c125a19" providerId="ADAL" clId="{58999C41-B957-4DED-A3FE-AE6C8C3FE4F9}" dt="2023-02-16T18:02:14.233" v="562"/>
          <ac:spMkLst>
            <pc:docMk/>
            <pc:sldMk cId="4063145682" sldId="1518"/>
            <ac:spMk id="3" creationId="{B28E0816-D5CE-AA54-3EFD-BE64F071EFB2}"/>
          </ac:spMkLst>
        </pc:spChg>
      </pc:sldChg>
      <pc:sldChg chg="modSp mod">
        <pc:chgData name="C, Vigneshwaran" userId="361f7be8-1fbb-40bb-9ca9-63070c125a19" providerId="ADAL" clId="{58999C41-B957-4DED-A3FE-AE6C8C3FE4F9}" dt="2023-02-16T18:02:28.700" v="563" actId="6549"/>
        <pc:sldMkLst>
          <pc:docMk/>
          <pc:sldMk cId="3567504694" sldId="1519"/>
        </pc:sldMkLst>
        <pc:spChg chg="mod">
          <ac:chgData name="C, Vigneshwaran" userId="361f7be8-1fbb-40bb-9ca9-63070c125a19" providerId="ADAL" clId="{58999C41-B957-4DED-A3FE-AE6C8C3FE4F9}" dt="2023-02-16T18:02:28.700" v="563" actId="6549"/>
          <ac:spMkLst>
            <pc:docMk/>
            <pc:sldMk cId="3567504694" sldId="1519"/>
            <ac:spMk id="3" creationId="{B28E0816-D5CE-AA54-3EFD-BE64F071EFB2}"/>
          </ac:spMkLst>
        </pc:spChg>
      </pc:sldChg>
      <pc:sldChg chg="modSp mod">
        <pc:chgData name="C, Vigneshwaran" userId="361f7be8-1fbb-40bb-9ca9-63070c125a19" providerId="ADAL" clId="{58999C41-B957-4DED-A3FE-AE6C8C3FE4F9}" dt="2023-02-16T18:04:44.305" v="567"/>
        <pc:sldMkLst>
          <pc:docMk/>
          <pc:sldMk cId="3815859295" sldId="1520"/>
        </pc:sldMkLst>
        <pc:spChg chg="mod">
          <ac:chgData name="C, Vigneshwaran" userId="361f7be8-1fbb-40bb-9ca9-63070c125a19" providerId="ADAL" clId="{58999C41-B957-4DED-A3FE-AE6C8C3FE4F9}" dt="2023-02-16T18:04:44.305" v="567"/>
          <ac:spMkLst>
            <pc:docMk/>
            <pc:sldMk cId="3815859295" sldId="1520"/>
            <ac:spMk id="2" creationId="{16D93709-1EAE-9BEE-ABE5-B534DC9FDD1D}"/>
          </ac:spMkLst>
        </pc:spChg>
      </pc:sldChg>
      <pc:sldChg chg="addSp modSp mod">
        <pc:chgData name="C, Vigneshwaran" userId="361f7be8-1fbb-40bb-9ca9-63070c125a19" providerId="ADAL" clId="{58999C41-B957-4DED-A3FE-AE6C8C3FE4F9}" dt="2023-02-16T18:08:22.275" v="608" actId="20577"/>
        <pc:sldMkLst>
          <pc:docMk/>
          <pc:sldMk cId="2301701331" sldId="1523"/>
        </pc:sldMkLst>
        <pc:spChg chg="add mod">
          <ac:chgData name="C, Vigneshwaran" userId="361f7be8-1fbb-40bb-9ca9-63070c125a19" providerId="ADAL" clId="{58999C41-B957-4DED-A3FE-AE6C8C3FE4F9}" dt="2023-02-16T18:08:22.275" v="608" actId="20577"/>
          <ac:spMkLst>
            <pc:docMk/>
            <pc:sldMk cId="2301701331" sldId="1523"/>
            <ac:spMk id="2" creationId="{2B4152CF-86BE-05FE-72D5-209B8A87ED01}"/>
          </ac:spMkLst>
        </pc:spChg>
        <pc:spChg chg="mod">
          <ac:chgData name="C, Vigneshwaran" userId="361f7be8-1fbb-40bb-9ca9-63070c125a19" providerId="ADAL" clId="{58999C41-B957-4DED-A3FE-AE6C8C3FE4F9}" dt="2023-02-16T18:08:19.641" v="606" actId="20577"/>
          <ac:spMkLst>
            <pc:docMk/>
            <pc:sldMk cId="2301701331" sldId="1523"/>
            <ac:spMk id="5" creationId="{4216B4DF-B8B1-40BD-B2C0-D31B23ABFE69}"/>
          </ac:spMkLst>
        </pc:spChg>
      </pc:sldChg>
      <pc:sldChg chg="addSp delSp modSp mod">
        <pc:chgData name="C, Vigneshwaran" userId="361f7be8-1fbb-40bb-9ca9-63070c125a19" providerId="ADAL" clId="{58999C41-B957-4DED-A3FE-AE6C8C3FE4F9}" dt="2023-02-16T18:08:42.864" v="610" actId="20577"/>
        <pc:sldMkLst>
          <pc:docMk/>
          <pc:sldMk cId="1631961632" sldId="1524"/>
        </pc:sldMkLst>
        <pc:spChg chg="add mod">
          <ac:chgData name="C, Vigneshwaran" userId="361f7be8-1fbb-40bb-9ca9-63070c125a19" providerId="ADAL" clId="{58999C41-B957-4DED-A3FE-AE6C8C3FE4F9}" dt="2023-02-16T18:08:42.864" v="610" actId="20577"/>
          <ac:spMkLst>
            <pc:docMk/>
            <pc:sldMk cId="1631961632" sldId="1524"/>
            <ac:spMk id="4" creationId="{81D13FF2-5996-4612-BDCE-A604C760A351}"/>
          </ac:spMkLst>
        </pc:spChg>
        <pc:picChg chg="add mod">
          <ac:chgData name="C, Vigneshwaran" userId="361f7be8-1fbb-40bb-9ca9-63070c125a19" providerId="ADAL" clId="{58999C41-B957-4DED-A3FE-AE6C8C3FE4F9}" dt="2023-02-16T17:40:15.023" v="185" actId="1076"/>
          <ac:picMkLst>
            <pc:docMk/>
            <pc:sldMk cId="1631961632" sldId="1524"/>
            <ac:picMk id="3" creationId="{0BEEAEA6-9805-1BDE-1D26-B67E17271895}"/>
          </ac:picMkLst>
        </pc:picChg>
        <pc:picChg chg="del">
          <ac:chgData name="C, Vigneshwaran" userId="361f7be8-1fbb-40bb-9ca9-63070c125a19" providerId="ADAL" clId="{58999C41-B957-4DED-A3FE-AE6C8C3FE4F9}" dt="2023-02-16T17:40:09.876" v="183" actId="478"/>
          <ac:picMkLst>
            <pc:docMk/>
            <pc:sldMk cId="1631961632" sldId="1524"/>
            <ac:picMk id="6" creationId="{F4BD7CF4-A0EC-AEAE-2C42-423269868D51}"/>
          </ac:picMkLst>
        </pc:picChg>
      </pc:sldChg>
      <pc:sldChg chg="addSp modSp mod">
        <pc:chgData name="C, Vigneshwaran" userId="361f7be8-1fbb-40bb-9ca9-63070c125a19" providerId="ADAL" clId="{58999C41-B957-4DED-A3FE-AE6C8C3FE4F9}" dt="2023-02-16T18:08:52.835" v="625" actId="20577"/>
        <pc:sldMkLst>
          <pc:docMk/>
          <pc:sldMk cId="3577406834" sldId="1525"/>
        </pc:sldMkLst>
        <pc:spChg chg="add mod">
          <ac:chgData name="C, Vigneshwaran" userId="361f7be8-1fbb-40bb-9ca9-63070c125a19" providerId="ADAL" clId="{58999C41-B957-4DED-A3FE-AE6C8C3FE4F9}" dt="2023-02-16T18:08:52.835" v="625" actId="20577"/>
          <ac:spMkLst>
            <pc:docMk/>
            <pc:sldMk cId="3577406834" sldId="1525"/>
            <ac:spMk id="2" creationId="{100F7AEC-4074-097D-0634-C5B29BD29776}"/>
          </ac:spMkLst>
        </pc:spChg>
        <pc:spChg chg="mod">
          <ac:chgData name="C, Vigneshwaran" userId="361f7be8-1fbb-40bb-9ca9-63070c125a19" providerId="ADAL" clId="{58999C41-B957-4DED-A3FE-AE6C8C3FE4F9}" dt="2023-02-16T18:08:49.149" v="621" actId="20577"/>
          <ac:spMkLst>
            <pc:docMk/>
            <pc:sldMk cId="3577406834" sldId="1525"/>
            <ac:spMk id="5" creationId="{4216B4DF-B8B1-40BD-B2C0-D31B23ABFE69}"/>
          </ac:spMkLst>
        </pc:spChg>
      </pc:sldChg>
      <pc:sldChg chg="addSp modSp mod">
        <pc:chgData name="C, Vigneshwaran" userId="361f7be8-1fbb-40bb-9ca9-63070c125a19" providerId="ADAL" clId="{58999C41-B957-4DED-A3FE-AE6C8C3FE4F9}" dt="2023-02-16T18:09:03.570" v="631" actId="20577"/>
        <pc:sldMkLst>
          <pc:docMk/>
          <pc:sldMk cId="3887814448" sldId="1526"/>
        </pc:sldMkLst>
        <pc:spChg chg="add mod">
          <ac:chgData name="C, Vigneshwaran" userId="361f7be8-1fbb-40bb-9ca9-63070c125a19" providerId="ADAL" clId="{58999C41-B957-4DED-A3FE-AE6C8C3FE4F9}" dt="2023-02-16T18:09:03.570" v="631" actId="20577"/>
          <ac:spMkLst>
            <pc:docMk/>
            <pc:sldMk cId="3887814448" sldId="1526"/>
            <ac:spMk id="2" creationId="{57F12E30-4E23-FC29-691B-C8876EE52F60}"/>
          </ac:spMkLst>
        </pc:spChg>
        <pc:spChg chg="mod">
          <ac:chgData name="C, Vigneshwaran" userId="361f7be8-1fbb-40bb-9ca9-63070c125a19" providerId="ADAL" clId="{58999C41-B957-4DED-A3FE-AE6C8C3FE4F9}" dt="2023-02-16T18:08:59.714" v="629" actId="20577"/>
          <ac:spMkLst>
            <pc:docMk/>
            <pc:sldMk cId="3887814448" sldId="1526"/>
            <ac:spMk id="5" creationId="{4216B4DF-B8B1-40BD-B2C0-D31B23ABFE69}"/>
          </ac:spMkLst>
        </pc:spChg>
      </pc:sldChg>
      <pc:sldChg chg="addSp delSp modSp mod">
        <pc:chgData name="C, Vigneshwaran" userId="361f7be8-1fbb-40bb-9ca9-63070c125a19" providerId="ADAL" clId="{58999C41-B957-4DED-A3FE-AE6C8C3FE4F9}" dt="2023-02-16T18:09:22.935" v="632"/>
        <pc:sldMkLst>
          <pc:docMk/>
          <pc:sldMk cId="1036052162" sldId="1527"/>
        </pc:sldMkLst>
        <pc:spChg chg="add mod">
          <ac:chgData name="C, Vigneshwaran" userId="361f7be8-1fbb-40bb-9ca9-63070c125a19" providerId="ADAL" clId="{58999C41-B957-4DED-A3FE-AE6C8C3FE4F9}" dt="2023-02-16T18:09:22.935" v="632"/>
          <ac:spMkLst>
            <pc:docMk/>
            <pc:sldMk cId="1036052162" sldId="1527"/>
            <ac:spMk id="4" creationId="{6C59B5BE-7850-97E4-88FC-1E6AD883D0FC}"/>
          </ac:spMkLst>
        </pc:spChg>
        <pc:picChg chg="add mod">
          <ac:chgData name="C, Vigneshwaran" userId="361f7be8-1fbb-40bb-9ca9-63070c125a19" providerId="ADAL" clId="{58999C41-B957-4DED-A3FE-AE6C8C3FE4F9}" dt="2023-02-16T17:44:50.807" v="188" actId="1076"/>
          <ac:picMkLst>
            <pc:docMk/>
            <pc:sldMk cId="1036052162" sldId="1527"/>
            <ac:picMk id="3" creationId="{70EADBD3-47EE-1A2F-896D-467268D857AD}"/>
          </ac:picMkLst>
        </pc:picChg>
        <pc:picChg chg="del">
          <ac:chgData name="C, Vigneshwaran" userId="361f7be8-1fbb-40bb-9ca9-63070c125a19" providerId="ADAL" clId="{58999C41-B957-4DED-A3FE-AE6C8C3FE4F9}" dt="2023-02-16T17:44:47.198" v="186" actId="478"/>
          <ac:picMkLst>
            <pc:docMk/>
            <pc:sldMk cId="1036052162" sldId="1527"/>
            <ac:picMk id="6" creationId="{389F6800-9F9C-A3FC-1A71-9E17EFBFCBDF}"/>
          </ac:picMkLst>
        </pc:picChg>
      </pc:sldChg>
      <pc:sldChg chg="addSp modSp mod">
        <pc:chgData name="C, Vigneshwaran" userId="361f7be8-1fbb-40bb-9ca9-63070c125a19" providerId="ADAL" clId="{58999C41-B957-4DED-A3FE-AE6C8C3FE4F9}" dt="2023-02-16T18:09:33.793" v="636" actId="20577"/>
        <pc:sldMkLst>
          <pc:docMk/>
          <pc:sldMk cId="1151501580" sldId="1528"/>
        </pc:sldMkLst>
        <pc:spChg chg="add mod">
          <ac:chgData name="C, Vigneshwaran" userId="361f7be8-1fbb-40bb-9ca9-63070c125a19" providerId="ADAL" clId="{58999C41-B957-4DED-A3FE-AE6C8C3FE4F9}" dt="2023-02-16T18:09:31.165" v="633"/>
          <ac:spMkLst>
            <pc:docMk/>
            <pc:sldMk cId="1151501580" sldId="1528"/>
            <ac:spMk id="2" creationId="{E3691CE5-05C2-274E-9468-94B236EB3F4A}"/>
          </ac:spMkLst>
        </pc:spChg>
        <pc:spChg chg="mod">
          <ac:chgData name="C, Vigneshwaran" userId="361f7be8-1fbb-40bb-9ca9-63070c125a19" providerId="ADAL" clId="{58999C41-B957-4DED-A3FE-AE6C8C3FE4F9}" dt="2023-02-16T18:09:33.793" v="636" actId="20577"/>
          <ac:spMkLst>
            <pc:docMk/>
            <pc:sldMk cId="1151501580" sldId="1528"/>
            <ac:spMk id="5" creationId="{4216B4DF-B8B1-40BD-B2C0-D31B23ABFE69}"/>
          </ac:spMkLst>
        </pc:spChg>
      </pc:sldChg>
      <pc:sldChg chg="addSp delSp modSp mod">
        <pc:chgData name="C, Vigneshwaran" userId="361f7be8-1fbb-40bb-9ca9-63070c125a19" providerId="ADAL" clId="{58999C41-B957-4DED-A3FE-AE6C8C3FE4F9}" dt="2023-02-16T18:09:56.340" v="649" actId="20577"/>
        <pc:sldMkLst>
          <pc:docMk/>
          <pc:sldMk cId="3466908322" sldId="1529"/>
        </pc:sldMkLst>
        <pc:spChg chg="add mod">
          <ac:chgData name="C, Vigneshwaran" userId="361f7be8-1fbb-40bb-9ca9-63070c125a19" providerId="ADAL" clId="{58999C41-B957-4DED-A3FE-AE6C8C3FE4F9}" dt="2023-02-16T18:09:56.340" v="649" actId="20577"/>
          <ac:spMkLst>
            <pc:docMk/>
            <pc:sldMk cId="3466908322" sldId="1529"/>
            <ac:spMk id="3" creationId="{F19050FE-6D62-EC09-80DB-6C65D99AF139}"/>
          </ac:spMkLst>
        </pc:spChg>
        <pc:picChg chg="add mod">
          <ac:chgData name="C, Vigneshwaran" userId="361f7be8-1fbb-40bb-9ca9-63070c125a19" providerId="ADAL" clId="{58999C41-B957-4DED-A3FE-AE6C8C3FE4F9}" dt="2023-02-16T17:34:22.323" v="182" actId="1076"/>
          <ac:picMkLst>
            <pc:docMk/>
            <pc:sldMk cId="3466908322" sldId="1529"/>
            <ac:picMk id="2" creationId="{CA744589-98AE-D87B-A37B-93AE84AD9E59}"/>
          </ac:picMkLst>
        </pc:picChg>
        <pc:picChg chg="del">
          <ac:chgData name="C, Vigneshwaran" userId="361f7be8-1fbb-40bb-9ca9-63070c125a19" providerId="ADAL" clId="{58999C41-B957-4DED-A3FE-AE6C8C3FE4F9}" dt="2023-02-16T17:34:16.566" v="180" actId="478"/>
          <ac:picMkLst>
            <pc:docMk/>
            <pc:sldMk cId="3466908322" sldId="1529"/>
            <ac:picMk id="6" creationId="{5B875520-24E7-CE6B-DA08-8371A74C9EF8}"/>
          </ac:picMkLst>
        </pc:picChg>
      </pc:sldChg>
      <pc:sldChg chg="addSp modSp mod">
        <pc:chgData name="C, Vigneshwaran" userId="361f7be8-1fbb-40bb-9ca9-63070c125a19" providerId="ADAL" clId="{58999C41-B957-4DED-A3FE-AE6C8C3FE4F9}" dt="2023-02-16T18:10:04.923" v="654" actId="20577"/>
        <pc:sldMkLst>
          <pc:docMk/>
          <pc:sldMk cId="3160463131" sldId="1531"/>
        </pc:sldMkLst>
        <pc:spChg chg="add mod">
          <ac:chgData name="C, Vigneshwaran" userId="361f7be8-1fbb-40bb-9ca9-63070c125a19" providerId="ADAL" clId="{58999C41-B957-4DED-A3FE-AE6C8C3FE4F9}" dt="2023-02-16T18:10:04.923" v="654" actId="20577"/>
          <ac:spMkLst>
            <pc:docMk/>
            <pc:sldMk cId="3160463131" sldId="1531"/>
            <ac:spMk id="2" creationId="{B74F1D2F-0263-75AE-72B5-775E30920FEA}"/>
          </ac:spMkLst>
        </pc:spChg>
        <pc:spChg chg="mod">
          <ac:chgData name="C, Vigneshwaran" userId="361f7be8-1fbb-40bb-9ca9-63070c125a19" providerId="ADAL" clId="{58999C41-B957-4DED-A3FE-AE6C8C3FE4F9}" dt="2023-02-16T18:10:02.515" v="653" actId="20577"/>
          <ac:spMkLst>
            <pc:docMk/>
            <pc:sldMk cId="3160463131" sldId="1531"/>
            <ac:spMk id="5" creationId="{4216B4DF-B8B1-40BD-B2C0-D31B23ABFE69}"/>
          </ac:spMkLst>
        </pc:spChg>
      </pc:sldChg>
      <pc:sldChg chg="addSp modSp mod">
        <pc:chgData name="C, Vigneshwaran" userId="361f7be8-1fbb-40bb-9ca9-63070c125a19" providerId="ADAL" clId="{58999C41-B957-4DED-A3FE-AE6C8C3FE4F9}" dt="2023-02-16T18:09:41.458" v="640" actId="20577"/>
        <pc:sldMkLst>
          <pc:docMk/>
          <pc:sldMk cId="1964769578" sldId="1534"/>
        </pc:sldMkLst>
        <pc:spChg chg="add mod">
          <ac:chgData name="C, Vigneshwaran" userId="361f7be8-1fbb-40bb-9ca9-63070c125a19" providerId="ADAL" clId="{58999C41-B957-4DED-A3FE-AE6C8C3FE4F9}" dt="2023-02-16T18:09:38.948" v="637"/>
          <ac:spMkLst>
            <pc:docMk/>
            <pc:sldMk cId="1964769578" sldId="1534"/>
            <ac:spMk id="2" creationId="{D4FC94C6-B2AC-0504-FBDE-25FB215F39D3}"/>
          </ac:spMkLst>
        </pc:spChg>
        <pc:spChg chg="mod">
          <ac:chgData name="C, Vigneshwaran" userId="361f7be8-1fbb-40bb-9ca9-63070c125a19" providerId="ADAL" clId="{58999C41-B957-4DED-A3FE-AE6C8C3FE4F9}" dt="2023-02-16T18:09:41.458" v="640" actId="20577"/>
          <ac:spMkLst>
            <pc:docMk/>
            <pc:sldMk cId="1964769578" sldId="1534"/>
            <ac:spMk id="5" creationId="{4216B4DF-B8B1-40BD-B2C0-D31B23ABFE69}"/>
          </ac:spMkLst>
        </pc:spChg>
      </pc:sldChg>
      <pc:sldChg chg="addSp modSp mod">
        <pc:chgData name="C, Vigneshwaran" userId="361f7be8-1fbb-40bb-9ca9-63070c125a19" providerId="ADAL" clId="{58999C41-B957-4DED-A3FE-AE6C8C3FE4F9}" dt="2023-02-16T18:07:13.014" v="582" actId="20577"/>
        <pc:sldMkLst>
          <pc:docMk/>
          <pc:sldMk cId="3923629008" sldId="1535"/>
        </pc:sldMkLst>
        <pc:spChg chg="mod">
          <ac:chgData name="C, Vigneshwaran" userId="361f7be8-1fbb-40bb-9ca9-63070c125a19" providerId="ADAL" clId="{58999C41-B957-4DED-A3FE-AE6C8C3FE4F9}" dt="2023-02-16T18:07:13.014" v="582" actId="20577"/>
          <ac:spMkLst>
            <pc:docMk/>
            <pc:sldMk cId="3923629008" sldId="1535"/>
            <ac:spMk id="2" creationId="{16D93709-1EAE-9BEE-ABE5-B534DC9FDD1D}"/>
          </ac:spMkLst>
        </pc:spChg>
        <pc:spChg chg="add mod">
          <ac:chgData name="C, Vigneshwaran" userId="361f7be8-1fbb-40bb-9ca9-63070c125a19" providerId="ADAL" clId="{58999C41-B957-4DED-A3FE-AE6C8C3FE4F9}" dt="2023-02-16T18:07:11.256" v="581" actId="1076"/>
          <ac:spMkLst>
            <pc:docMk/>
            <pc:sldMk cId="3923629008" sldId="1535"/>
            <ac:spMk id="4" creationId="{F0FF2AC6-EB16-8960-4F8D-575185E5447E}"/>
          </ac:spMkLst>
        </pc:spChg>
      </pc:sldChg>
      <pc:sldChg chg="addSp delSp modSp add mod">
        <pc:chgData name="C, Vigneshwaran" userId="361f7be8-1fbb-40bb-9ca9-63070c125a19" providerId="ADAL" clId="{58999C41-B957-4DED-A3FE-AE6C8C3FE4F9}" dt="2023-02-16T18:10:39.666" v="660" actId="20577"/>
        <pc:sldMkLst>
          <pc:docMk/>
          <pc:sldMk cId="2996769655" sldId="1536"/>
        </pc:sldMkLst>
        <pc:spChg chg="mod">
          <ac:chgData name="C, Vigneshwaran" userId="361f7be8-1fbb-40bb-9ca9-63070c125a19" providerId="ADAL" clId="{58999C41-B957-4DED-A3FE-AE6C8C3FE4F9}" dt="2023-02-16T18:10:39.666" v="660" actId="20577"/>
          <ac:spMkLst>
            <pc:docMk/>
            <pc:sldMk cId="2996769655" sldId="1536"/>
            <ac:spMk id="3" creationId="{8F2BEA09-603A-313A-318B-0D6CA5E01105}"/>
          </ac:spMkLst>
        </pc:spChg>
        <pc:spChg chg="mod">
          <ac:chgData name="C, Vigneshwaran" userId="361f7be8-1fbb-40bb-9ca9-63070c125a19" providerId="ADAL" clId="{58999C41-B957-4DED-A3FE-AE6C8C3FE4F9}" dt="2023-02-16T17:25:57.393" v="152" actId="20577"/>
          <ac:spMkLst>
            <pc:docMk/>
            <pc:sldMk cId="2996769655" sldId="1536"/>
            <ac:spMk id="8" creationId="{653CF29B-786E-4758-B905-F902F40873A8}"/>
          </ac:spMkLst>
        </pc:spChg>
        <pc:picChg chg="add mod">
          <ac:chgData name="C, Vigneshwaran" userId="361f7be8-1fbb-40bb-9ca9-63070c125a19" providerId="ADAL" clId="{58999C41-B957-4DED-A3FE-AE6C8C3FE4F9}" dt="2023-02-16T17:26:01.521" v="154" actId="1076"/>
          <ac:picMkLst>
            <pc:docMk/>
            <pc:sldMk cId="2996769655" sldId="1536"/>
            <ac:picMk id="2" creationId="{458128BF-2F2D-4584-E28F-27D8BFF87C06}"/>
          </ac:picMkLst>
        </pc:picChg>
        <pc:picChg chg="del mod">
          <ac:chgData name="C, Vigneshwaran" userId="361f7be8-1fbb-40bb-9ca9-63070c125a19" providerId="ADAL" clId="{58999C41-B957-4DED-A3FE-AE6C8C3FE4F9}" dt="2023-02-16T17:18:58.823" v="107" actId="478"/>
          <ac:picMkLst>
            <pc:docMk/>
            <pc:sldMk cId="2996769655" sldId="1536"/>
            <ac:picMk id="4" creationId="{A1B1630A-B19E-1FB9-1673-F3693F7BE3A5}"/>
          </ac:picMkLst>
        </pc:picChg>
        <pc:picChg chg="mod">
          <ac:chgData name="C, Vigneshwaran" userId="361f7be8-1fbb-40bb-9ca9-63070c125a19" providerId="ADAL" clId="{58999C41-B957-4DED-A3FE-AE6C8C3FE4F9}" dt="2023-02-16T17:19:45.131" v="137" actId="1076"/>
          <ac:picMkLst>
            <pc:docMk/>
            <pc:sldMk cId="2996769655" sldId="1536"/>
            <ac:picMk id="10" creationId="{EABCC5FB-DD97-501D-DE94-F36B8A60A28B}"/>
          </ac:picMkLst>
        </pc:picChg>
      </pc:sldChg>
      <pc:sldChg chg="addSp modSp add mod">
        <pc:chgData name="C, Vigneshwaran" userId="361f7be8-1fbb-40bb-9ca9-63070c125a19" providerId="ADAL" clId="{58999C41-B957-4DED-A3FE-AE6C8C3FE4F9}" dt="2023-02-16T18:06:56.953" v="569"/>
        <pc:sldMkLst>
          <pc:docMk/>
          <pc:sldMk cId="4225010875" sldId="1537"/>
        </pc:sldMkLst>
        <pc:spChg chg="add mod">
          <ac:chgData name="C, Vigneshwaran" userId="361f7be8-1fbb-40bb-9ca9-63070c125a19" providerId="ADAL" clId="{58999C41-B957-4DED-A3FE-AE6C8C3FE4F9}" dt="2023-02-16T18:06:56.953" v="569"/>
          <ac:spMkLst>
            <pc:docMk/>
            <pc:sldMk cId="4225010875" sldId="1537"/>
            <ac:spMk id="2" creationId="{708067D1-BA1E-422B-C340-D36C3162A510}"/>
          </ac:spMkLst>
        </pc:spChg>
        <pc:spChg chg="mod">
          <ac:chgData name="C, Vigneshwaran" userId="361f7be8-1fbb-40bb-9ca9-63070c125a19" providerId="ADAL" clId="{58999C41-B957-4DED-A3FE-AE6C8C3FE4F9}" dt="2023-02-16T17:55:19.094" v="409" actId="6549"/>
          <ac:spMkLst>
            <pc:docMk/>
            <pc:sldMk cId="4225010875" sldId="1537"/>
            <ac:spMk id="8" creationId="{653CF29B-786E-4758-B905-F902F40873A8}"/>
          </ac:spMkLst>
        </pc:spChg>
        <pc:picChg chg="mod">
          <ac:chgData name="C, Vigneshwaran" userId="361f7be8-1fbb-40bb-9ca9-63070c125a19" providerId="ADAL" clId="{58999C41-B957-4DED-A3FE-AE6C8C3FE4F9}" dt="2023-02-16T17:55:24.988" v="410" actId="1076"/>
          <ac:picMkLst>
            <pc:docMk/>
            <pc:sldMk cId="4225010875" sldId="1537"/>
            <ac:picMk id="3" creationId="{6FF9031B-A0FA-EF1A-5B6C-D0E495022473}"/>
          </ac:picMkLst>
        </pc:picChg>
      </pc:sldChg>
    </pc:docChg>
  </pc:docChgLst>
  <pc:docChgLst>
    <pc:chgData name="C, Vigneshwaran" userId="361f7be8-1fbb-40bb-9ca9-63070c125a19" providerId="ADAL" clId="{CDCA65BA-78E6-49DD-91B3-DA65F5D51F1E}"/>
    <pc:docChg chg="undo custSel addSld delSld modSld sldOrd">
      <pc:chgData name="C, Vigneshwaran" userId="361f7be8-1fbb-40bb-9ca9-63070c125a19" providerId="ADAL" clId="{CDCA65BA-78E6-49DD-91B3-DA65F5D51F1E}" dt="2023-02-21T02:47:12.077" v="3087" actId="255"/>
      <pc:docMkLst>
        <pc:docMk/>
      </pc:docMkLst>
      <pc:sldChg chg="addSp modSp mod ord">
        <pc:chgData name="C, Vigneshwaran" userId="361f7be8-1fbb-40bb-9ca9-63070c125a19" providerId="ADAL" clId="{CDCA65BA-78E6-49DD-91B3-DA65F5D51F1E}" dt="2023-02-21T02:47:12.077" v="3087" actId="255"/>
        <pc:sldMkLst>
          <pc:docMk/>
          <pc:sldMk cId="1824970301" sldId="1466"/>
        </pc:sldMkLst>
        <pc:spChg chg="add mod">
          <ac:chgData name="C, Vigneshwaran" userId="361f7be8-1fbb-40bb-9ca9-63070c125a19" providerId="ADAL" clId="{CDCA65BA-78E6-49DD-91B3-DA65F5D51F1E}" dt="2023-02-18T22:11:49.686" v="242" actId="20577"/>
          <ac:spMkLst>
            <pc:docMk/>
            <pc:sldMk cId="1824970301" sldId="1466"/>
            <ac:spMk id="2" creationId="{BA3EC61C-F35F-CFB0-8006-F39C4870C0C3}"/>
          </ac:spMkLst>
        </pc:spChg>
        <pc:spChg chg="mod">
          <ac:chgData name="C, Vigneshwaran" userId="361f7be8-1fbb-40bb-9ca9-63070c125a19" providerId="ADAL" clId="{CDCA65BA-78E6-49DD-91B3-DA65F5D51F1E}" dt="2023-02-21T02:47:12.077" v="3087" actId="255"/>
          <ac:spMkLst>
            <pc:docMk/>
            <pc:sldMk cId="1824970301" sldId="1466"/>
            <ac:spMk id="8" creationId="{653CF29B-786E-4758-B905-F902F40873A8}"/>
          </ac:spMkLst>
        </pc:spChg>
      </pc:sldChg>
      <pc:sldChg chg="modSp mod">
        <pc:chgData name="C, Vigneshwaran" userId="361f7be8-1fbb-40bb-9ca9-63070c125a19" providerId="ADAL" clId="{CDCA65BA-78E6-49DD-91B3-DA65F5D51F1E}" dt="2023-02-19T06:44:35.714" v="2783" actId="21"/>
        <pc:sldMkLst>
          <pc:docMk/>
          <pc:sldMk cId="3309335680" sldId="1470"/>
        </pc:sldMkLst>
        <pc:spChg chg="mod">
          <ac:chgData name="C, Vigneshwaran" userId="361f7be8-1fbb-40bb-9ca9-63070c125a19" providerId="ADAL" clId="{CDCA65BA-78E6-49DD-91B3-DA65F5D51F1E}" dt="2023-02-19T06:44:35.714" v="2783" actId="21"/>
          <ac:spMkLst>
            <pc:docMk/>
            <pc:sldMk cId="3309335680" sldId="1470"/>
            <ac:spMk id="8" creationId="{653CF29B-786E-4758-B905-F902F40873A8}"/>
          </ac:spMkLst>
        </pc:spChg>
      </pc:sldChg>
      <pc:sldChg chg="modSp mod">
        <pc:chgData name="C, Vigneshwaran" userId="361f7be8-1fbb-40bb-9ca9-63070c125a19" providerId="ADAL" clId="{CDCA65BA-78E6-49DD-91B3-DA65F5D51F1E}" dt="2023-02-21T02:46:02.649" v="3085" actId="20577"/>
        <pc:sldMkLst>
          <pc:docMk/>
          <pc:sldMk cId="637734033" sldId="1482"/>
        </pc:sldMkLst>
        <pc:spChg chg="mod">
          <ac:chgData name="C, Vigneshwaran" userId="361f7be8-1fbb-40bb-9ca9-63070c125a19" providerId="ADAL" clId="{CDCA65BA-78E6-49DD-91B3-DA65F5D51F1E}" dt="2023-02-21T02:46:02.649" v="3085" actId="20577"/>
          <ac:spMkLst>
            <pc:docMk/>
            <pc:sldMk cId="637734033" sldId="1482"/>
            <ac:spMk id="4" creationId="{C38EDBEC-5C84-4343-BF6B-842B66D20244}"/>
          </ac:spMkLst>
        </pc:spChg>
      </pc:sldChg>
      <pc:sldChg chg="modSp mod">
        <pc:chgData name="C, Vigneshwaran" userId="361f7be8-1fbb-40bb-9ca9-63070c125a19" providerId="ADAL" clId="{CDCA65BA-78E6-49DD-91B3-DA65F5D51F1E}" dt="2023-02-19T07:01:29.504" v="3052" actId="12"/>
        <pc:sldMkLst>
          <pc:docMk/>
          <pc:sldMk cId="1861229559" sldId="1487"/>
        </pc:sldMkLst>
        <pc:spChg chg="mod">
          <ac:chgData name="C, Vigneshwaran" userId="361f7be8-1fbb-40bb-9ca9-63070c125a19" providerId="ADAL" clId="{CDCA65BA-78E6-49DD-91B3-DA65F5D51F1E}" dt="2023-02-19T07:01:29.504" v="3052" actId="12"/>
          <ac:spMkLst>
            <pc:docMk/>
            <pc:sldMk cId="1861229559" sldId="1487"/>
            <ac:spMk id="8" creationId="{653CF29B-786E-4758-B905-F902F40873A8}"/>
          </ac:spMkLst>
        </pc:spChg>
      </pc:sldChg>
      <pc:sldChg chg="modSp mod">
        <pc:chgData name="C, Vigneshwaran" userId="361f7be8-1fbb-40bb-9ca9-63070c125a19" providerId="ADAL" clId="{CDCA65BA-78E6-49DD-91B3-DA65F5D51F1E}" dt="2023-02-19T07:04:37.190" v="3073" actId="14"/>
        <pc:sldMkLst>
          <pc:docMk/>
          <pc:sldMk cId="1761316535" sldId="1490"/>
        </pc:sldMkLst>
        <pc:spChg chg="mod">
          <ac:chgData name="C, Vigneshwaran" userId="361f7be8-1fbb-40bb-9ca9-63070c125a19" providerId="ADAL" clId="{CDCA65BA-78E6-49DD-91B3-DA65F5D51F1E}" dt="2023-02-19T07:04:37.190" v="3073" actId="14"/>
          <ac:spMkLst>
            <pc:docMk/>
            <pc:sldMk cId="1761316535" sldId="1490"/>
            <ac:spMk id="3" creationId="{B28E0816-D5CE-AA54-3EFD-BE64F071EFB2}"/>
          </ac:spMkLst>
        </pc:spChg>
      </pc:sldChg>
      <pc:sldChg chg="addSp delSp modSp mod">
        <pc:chgData name="C, Vigneshwaran" userId="361f7be8-1fbb-40bb-9ca9-63070c125a19" providerId="ADAL" clId="{CDCA65BA-78E6-49DD-91B3-DA65F5D51F1E}" dt="2023-02-18T22:01:51.005" v="63" actId="14100"/>
        <pc:sldMkLst>
          <pc:docMk/>
          <pc:sldMk cId="3417097170" sldId="1495"/>
        </pc:sldMkLst>
        <pc:spChg chg="add mod">
          <ac:chgData name="C, Vigneshwaran" userId="361f7be8-1fbb-40bb-9ca9-63070c125a19" providerId="ADAL" clId="{CDCA65BA-78E6-49DD-91B3-DA65F5D51F1E}" dt="2023-02-18T22:01:08.953" v="50" actId="1076"/>
          <ac:spMkLst>
            <pc:docMk/>
            <pc:sldMk cId="3417097170" sldId="1495"/>
            <ac:spMk id="3" creationId="{0D32CA60-DC7F-23D0-7DA5-09403F75F386}"/>
          </ac:spMkLst>
        </pc:spChg>
        <pc:spChg chg="add mod">
          <ac:chgData name="C, Vigneshwaran" userId="361f7be8-1fbb-40bb-9ca9-63070c125a19" providerId="ADAL" clId="{CDCA65BA-78E6-49DD-91B3-DA65F5D51F1E}" dt="2023-02-18T22:01:17.720" v="55" actId="20577"/>
          <ac:spMkLst>
            <pc:docMk/>
            <pc:sldMk cId="3417097170" sldId="1495"/>
            <ac:spMk id="7" creationId="{110FB44D-95BA-ECFB-8791-791B0484ED1A}"/>
          </ac:spMkLst>
        </pc:spChg>
        <pc:spChg chg="add mod">
          <ac:chgData name="C, Vigneshwaran" userId="361f7be8-1fbb-40bb-9ca9-63070c125a19" providerId="ADAL" clId="{CDCA65BA-78E6-49DD-91B3-DA65F5D51F1E}" dt="2023-02-18T22:01:33.638" v="60" actId="1076"/>
          <ac:spMkLst>
            <pc:docMk/>
            <pc:sldMk cId="3417097170" sldId="1495"/>
            <ac:spMk id="8" creationId="{BAA05F79-8DE4-EBE6-9A3B-454AF206E489}"/>
          </ac:spMkLst>
        </pc:spChg>
        <pc:spChg chg="del">
          <ac:chgData name="C, Vigneshwaran" userId="361f7be8-1fbb-40bb-9ca9-63070c125a19" providerId="ADAL" clId="{CDCA65BA-78E6-49DD-91B3-DA65F5D51F1E}" dt="2023-02-18T22:00:55.199" v="46" actId="478"/>
          <ac:spMkLst>
            <pc:docMk/>
            <pc:sldMk cId="3417097170" sldId="1495"/>
            <ac:spMk id="37" creationId="{5FE9DB10-FEC8-0C20-60B3-506B5103F7D1}"/>
          </ac:spMkLst>
        </pc:spChg>
        <pc:spChg chg="del mod">
          <ac:chgData name="C, Vigneshwaran" userId="361f7be8-1fbb-40bb-9ca9-63070c125a19" providerId="ADAL" clId="{CDCA65BA-78E6-49DD-91B3-DA65F5D51F1E}" dt="2023-02-18T22:01:00.204" v="49" actId="478"/>
          <ac:spMkLst>
            <pc:docMk/>
            <pc:sldMk cId="3417097170" sldId="1495"/>
            <ac:spMk id="38" creationId="{49BFFAD1-4345-918E-6D5C-9DC2C27308B6}"/>
          </ac:spMkLst>
        </pc:spChg>
        <pc:spChg chg="del">
          <ac:chgData name="C, Vigneshwaran" userId="361f7be8-1fbb-40bb-9ca9-63070c125a19" providerId="ADAL" clId="{CDCA65BA-78E6-49DD-91B3-DA65F5D51F1E}" dt="2023-02-18T22:01:27.498" v="59" actId="478"/>
          <ac:spMkLst>
            <pc:docMk/>
            <pc:sldMk cId="3417097170" sldId="1495"/>
            <ac:spMk id="40" creationId="{3CE7B810-430C-2D1F-3A1D-988A1B8305EA}"/>
          </ac:spMkLst>
        </pc:spChg>
        <pc:spChg chg="mod">
          <ac:chgData name="C, Vigneshwaran" userId="361f7be8-1fbb-40bb-9ca9-63070c125a19" providerId="ADAL" clId="{CDCA65BA-78E6-49DD-91B3-DA65F5D51F1E}" dt="2023-02-18T22:01:38.305" v="61" actId="14100"/>
          <ac:spMkLst>
            <pc:docMk/>
            <pc:sldMk cId="3417097170" sldId="1495"/>
            <ac:spMk id="73" creationId="{CF2AABFB-13D6-BCAC-841F-236F896442A7}"/>
          </ac:spMkLst>
        </pc:spChg>
        <pc:spChg chg="mod">
          <ac:chgData name="C, Vigneshwaran" userId="361f7be8-1fbb-40bb-9ca9-63070c125a19" providerId="ADAL" clId="{CDCA65BA-78E6-49DD-91B3-DA65F5D51F1E}" dt="2023-02-18T22:01:51.005" v="63" actId="14100"/>
          <ac:spMkLst>
            <pc:docMk/>
            <pc:sldMk cId="3417097170" sldId="1495"/>
            <ac:spMk id="77" creationId="{99442029-C943-A070-F4D1-C9882663112A}"/>
          </ac:spMkLst>
        </pc:spChg>
        <pc:picChg chg="del">
          <ac:chgData name="C, Vigneshwaran" userId="361f7be8-1fbb-40bb-9ca9-63070c125a19" providerId="ADAL" clId="{CDCA65BA-78E6-49DD-91B3-DA65F5D51F1E}" dt="2023-02-18T22:00:12.742" v="36" actId="478"/>
          <ac:picMkLst>
            <pc:docMk/>
            <pc:sldMk cId="3417097170" sldId="1495"/>
            <ac:picMk id="6" creationId="{3A77CE29-DE75-8E49-CA7C-6757B2991D05}"/>
          </ac:picMkLst>
        </pc:picChg>
        <pc:picChg chg="del">
          <ac:chgData name="C, Vigneshwaran" userId="361f7be8-1fbb-40bb-9ca9-63070c125a19" providerId="ADAL" clId="{CDCA65BA-78E6-49DD-91B3-DA65F5D51F1E}" dt="2023-02-18T22:00:52.280" v="45" actId="478"/>
          <ac:picMkLst>
            <pc:docMk/>
            <pc:sldMk cId="3417097170" sldId="1495"/>
            <ac:picMk id="13" creationId="{81BE1543-0192-8FF0-4DAB-B762BEDCE38E}"/>
          </ac:picMkLst>
        </pc:picChg>
        <pc:picChg chg="del">
          <ac:chgData name="C, Vigneshwaran" userId="361f7be8-1fbb-40bb-9ca9-63070c125a19" providerId="ADAL" clId="{CDCA65BA-78E6-49DD-91B3-DA65F5D51F1E}" dt="2023-02-18T22:01:19.960" v="56" actId="478"/>
          <ac:picMkLst>
            <pc:docMk/>
            <pc:sldMk cId="3417097170" sldId="1495"/>
            <ac:picMk id="14" creationId="{D0E6F3E2-98E6-7230-7153-4C84240D83B6}"/>
          </ac:picMkLst>
        </pc:picChg>
      </pc:sldChg>
      <pc:sldChg chg="addSp delSp modSp mod modClrScheme chgLayout">
        <pc:chgData name="C, Vigneshwaran" userId="361f7be8-1fbb-40bb-9ca9-63070c125a19" providerId="ADAL" clId="{CDCA65BA-78E6-49DD-91B3-DA65F5D51F1E}" dt="2023-02-19T07:02:57.912" v="3067" actId="1076"/>
        <pc:sldMkLst>
          <pc:docMk/>
          <pc:sldMk cId="836100919" sldId="1496"/>
        </pc:sldMkLst>
        <pc:spChg chg="add mod ord">
          <ac:chgData name="C, Vigneshwaran" userId="361f7be8-1fbb-40bb-9ca9-63070c125a19" providerId="ADAL" clId="{CDCA65BA-78E6-49DD-91B3-DA65F5D51F1E}" dt="2023-02-19T07:01:57.491" v="3062" actId="12"/>
          <ac:spMkLst>
            <pc:docMk/>
            <pc:sldMk cId="836100919" sldId="1496"/>
            <ac:spMk id="2" creationId="{5C620DA4-4C4B-E3CE-5676-653E83ABB40F}"/>
          </ac:spMkLst>
        </pc:spChg>
        <pc:spChg chg="mod ord">
          <ac:chgData name="C, Vigneshwaran" userId="361f7be8-1fbb-40bb-9ca9-63070c125a19" providerId="ADAL" clId="{CDCA65BA-78E6-49DD-91B3-DA65F5D51F1E}" dt="2023-02-19T06:50:33.902" v="2959" actId="700"/>
          <ac:spMkLst>
            <pc:docMk/>
            <pc:sldMk cId="836100919" sldId="1496"/>
            <ac:spMk id="5" creationId="{4216B4DF-B8B1-40BD-B2C0-D31B23ABFE69}"/>
          </ac:spMkLst>
        </pc:spChg>
        <pc:spChg chg="add del mod">
          <ac:chgData name="C, Vigneshwaran" userId="361f7be8-1fbb-40bb-9ca9-63070c125a19" providerId="ADAL" clId="{CDCA65BA-78E6-49DD-91B3-DA65F5D51F1E}" dt="2023-02-19T07:01:54.385" v="3060" actId="478"/>
          <ac:spMkLst>
            <pc:docMk/>
            <pc:sldMk cId="836100919" sldId="1496"/>
            <ac:spMk id="6" creationId="{C3067031-26C2-C216-F314-1F2D6BC9DCE9}"/>
          </ac:spMkLst>
        </pc:spChg>
        <pc:spChg chg="mod ord">
          <ac:chgData name="C, Vigneshwaran" userId="361f7be8-1fbb-40bb-9ca9-63070c125a19" providerId="ADAL" clId="{CDCA65BA-78E6-49DD-91B3-DA65F5D51F1E}" dt="2023-02-19T06:50:59.996" v="2967" actId="21"/>
          <ac:spMkLst>
            <pc:docMk/>
            <pc:sldMk cId="836100919" sldId="1496"/>
            <ac:spMk id="8" creationId="{653CF29B-786E-4758-B905-F902F40873A8}"/>
          </ac:spMkLst>
        </pc:spChg>
        <pc:picChg chg="add del mod">
          <ac:chgData name="C, Vigneshwaran" userId="361f7be8-1fbb-40bb-9ca9-63070c125a19" providerId="ADAL" clId="{CDCA65BA-78E6-49DD-91B3-DA65F5D51F1E}" dt="2023-02-19T06:54:57.498" v="3005" actId="22"/>
          <ac:picMkLst>
            <pc:docMk/>
            <pc:sldMk cId="836100919" sldId="1496"/>
            <ac:picMk id="9" creationId="{0BFFDF94-DE61-7CF6-1669-A8B81F2CC6EC}"/>
          </ac:picMkLst>
        </pc:picChg>
        <pc:picChg chg="add del mod">
          <ac:chgData name="C, Vigneshwaran" userId="361f7be8-1fbb-40bb-9ca9-63070c125a19" providerId="ADAL" clId="{CDCA65BA-78E6-49DD-91B3-DA65F5D51F1E}" dt="2023-02-19T06:54:56.348" v="3002" actId="22"/>
          <ac:picMkLst>
            <pc:docMk/>
            <pc:sldMk cId="836100919" sldId="1496"/>
            <ac:picMk id="11" creationId="{F40AAB67-5109-880E-4055-2486A3CDB9E3}"/>
          </ac:picMkLst>
        </pc:picChg>
        <pc:picChg chg="add del mod">
          <ac:chgData name="C, Vigneshwaran" userId="361f7be8-1fbb-40bb-9ca9-63070c125a19" providerId="ADAL" clId="{CDCA65BA-78E6-49DD-91B3-DA65F5D51F1E}" dt="2023-02-19T07:02:57.912" v="3067" actId="1076"/>
          <ac:picMkLst>
            <pc:docMk/>
            <pc:sldMk cId="836100919" sldId="1496"/>
            <ac:picMk id="12" creationId="{68B95E45-9918-9618-06A5-3ED6C5AFF54B}"/>
          </ac:picMkLst>
        </pc:picChg>
        <pc:picChg chg="mod">
          <ac:chgData name="C, Vigneshwaran" userId="361f7be8-1fbb-40bb-9ca9-63070c125a19" providerId="ADAL" clId="{CDCA65BA-78E6-49DD-91B3-DA65F5D51F1E}" dt="2023-02-19T07:02:55.333" v="3066" actId="1076"/>
          <ac:picMkLst>
            <pc:docMk/>
            <pc:sldMk cId="836100919" sldId="1496"/>
            <ac:picMk id="14" creationId="{F8400507-6672-CE38-0277-5A03535DAB34}"/>
          </ac:picMkLst>
        </pc:picChg>
      </pc:sldChg>
      <pc:sldChg chg="modSp mod">
        <pc:chgData name="C, Vigneshwaran" userId="361f7be8-1fbb-40bb-9ca9-63070c125a19" providerId="ADAL" clId="{CDCA65BA-78E6-49DD-91B3-DA65F5D51F1E}" dt="2023-02-19T06:16:17.808" v="2639" actId="20577"/>
        <pc:sldMkLst>
          <pc:docMk/>
          <pc:sldMk cId="1172741730" sldId="1497"/>
        </pc:sldMkLst>
        <pc:spChg chg="mod">
          <ac:chgData name="C, Vigneshwaran" userId="361f7be8-1fbb-40bb-9ca9-63070c125a19" providerId="ADAL" clId="{CDCA65BA-78E6-49DD-91B3-DA65F5D51F1E}" dt="2023-02-19T06:16:17.808" v="2639" actId="20577"/>
          <ac:spMkLst>
            <pc:docMk/>
            <pc:sldMk cId="1172741730" sldId="1497"/>
            <ac:spMk id="8" creationId="{653CF29B-786E-4758-B905-F902F40873A8}"/>
          </ac:spMkLst>
        </pc:spChg>
      </pc:sldChg>
      <pc:sldChg chg="modSp mod">
        <pc:chgData name="C, Vigneshwaran" userId="361f7be8-1fbb-40bb-9ca9-63070c125a19" providerId="ADAL" clId="{CDCA65BA-78E6-49DD-91B3-DA65F5D51F1E}" dt="2023-02-19T07:03:23.748" v="3071" actId="108"/>
        <pc:sldMkLst>
          <pc:docMk/>
          <pc:sldMk cId="3299126723" sldId="1499"/>
        </pc:sldMkLst>
        <pc:spChg chg="mod">
          <ac:chgData name="C, Vigneshwaran" userId="361f7be8-1fbb-40bb-9ca9-63070c125a19" providerId="ADAL" clId="{CDCA65BA-78E6-49DD-91B3-DA65F5D51F1E}" dt="2023-02-19T07:03:23.748" v="3071" actId="108"/>
          <ac:spMkLst>
            <pc:docMk/>
            <pc:sldMk cId="3299126723" sldId="1499"/>
            <ac:spMk id="3" creationId="{F73AC656-F565-A5E0-4444-A5C2C9472FD4}"/>
          </ac:spMkLst>
        </pc:spChg>
      </pc:sldChg>
      <pc:sldChg chg="modSp mod">
        <pc:chgData name="C, Vigneshwaran" userId="361f7be8-1fbb-40bb-9ca9-63070c125a19" providerId="ADAL" clId="{CDCA65BA-78E6-49DD-91B3-DA65F5D51F1E}" dt="2023-02-19T06:48:46.174" v="2904" actId="20577"/>
        <pc:sldMkLst>
          <pc:docMk/>
          <pc:sldMk cId="748986837" sldId="1501"/>
        </pc:sldMkLst>
        <pc:spChg chg="mod">
          <ac:chgData name="C, Vigneshwaran" userId="361f7be8-1fbb-40bb-9ca9-63070c125a19" providerId="ADAL" clId="{CDCA65BA-78E6-49DD-91B3-DA65F5D51F1E}" dt="2023-02-19T06:48:46.174" v="2904" actId="20577"/>
          <ac:spMkLst>
            <pc:docMk/>
            <pc:sldMk cId="748986837" sldId="1501"/>
            <ac:spMk id="8" creationId="{653CF29B-786E-4758-B905-F902F40873A8}"/>
          </ac:spMkLst>
        </pc:spChg>
      </pc:sldChg>
      <pc:sldChg chg="del">
        <pc:chgData name="C, Vigneshwaran" userId="361f7be8-1fbb-40bb-9ca9-63070c125a19" providerId="ADAL" clId="{CDCA65BA-78E6-49DD-91B3-DA65F5D51F1E}" dt="2023-02-18T21:52:31.855" v="23" actId="2696"/>
        <pc:sldMkLst>
          <pc:docMk/>
          <pc:sldMk cId="188040444" sldId="1503"/>
        </pc:sldMkLst>
      </pc:sldChg>
      <pc:sldChg chg="modSp mod">
        <pc:chgData name="C, Vigneshwaran" userId="361f7be8-1fbb-40bb-9ca9-63070c125a19" providerId="ADAL" clId="{CDCA65BA-78E6-49DD-91B3-DA65F5D51F1E}" dt="2023-02-19T07:05:05.740" v="3076" actId="14"/>
        <pc:sldMkLst>
          <pc:docMk/>
          <pc:sldMk cId="1672501253" sldId="1515"/>
        </pc:sldMkLst>
        <pc:spChg chg="mod">
          <ac:chgData name="C, Vigneshwaran" userId="361f7be8-1fbb-40bb-9ca9-63070c125a19" providerId="ADAL" clId="{CDCA65BA-78E6-49DD-91B3-DA65F5D51F1E}" dt="2023-02-19T07:05:05.740" v="3076" actId="14"/>
          <ac:spMkLst>
            <pc:docMk/>
            <pc:sldMk cId="1672501253" sldId="1515"/>
            <ac:spMk id="3" creationId="{B28E0816-D5CE-AA54-3EFD-BE64F071EFB2}"/>
          </ac:spMkLst>
        </pc:spChg>
      </pc:sldChg>
      <pc:sldChg chg="modSp mod">
        <pc:chgData name="C, Vigneshwaran" userId="361f7be8-1fbb-40bb-9ca9-63070c125a19" providerId="ADAL" clId="{CDCA65BA-78E6-49DD-91B3-DA65F5D51F1E}" dt="2023-02-19T07:05:11.044" v="3077" actId="14"/>
        <pc:sldMkLst>
          <pc:docMk/>
          <pc:sldMk cId="1837894147" sldId="1516"/>
        </pc:sldMkLst>
        <pc:spChg chg="mod">
          <ac:chgData name="C, Vigneshwaran" userId="361f7be8-1fbb-40bb-9ca9-63070c125a19" providerId="ADAL" clId="{CDCA65BA-78E6-49DD-91B3-DA65F5D51F1E}" dt="2023-02-18T21:56:55.611" v="31" actId="20577"/>
          <ac:spMkLst>
            <pc:docMk/>
            <pc:sldMk cId="1837894147" sldId="1516"/>
            <ac:spMk id="2" creationId="{16D93709-1EAE-9BEE-ABE5-B534DC9FDD1D}"/>
          </ac:spMkLst>
        </pc:spChg>
        <pc:spChg chg="mod">
          <ac:chgData name="C, Vigneshwaran" userId="361f7be8-1fbb-40bb-9ca9-63070c125a19" providerId="ADAL" clId="{CDCA65BA-78E6-49DD-91B3-DA65F5D51F1E}" dt="2023-02-19T07:05:11.044" v="3077" actId="14"/>
          <ac:spMkLst>
            <pc:docMk/>
            <pc:sldMk cId="1837894147" sldId="1516"/>
            <ac:spMk id="3" creationId="{B28E0816-D5CE-AA54-3EFD-BE64F071EFB2}"/>
          </ac:spMkLst>
        </pc:spChg>
      </pc:sldChg>
      <pc:sldChg chg="modSp mod">
        <pc:chgData name="C, Vigneshwaran" userId="361f7be8-1fbb-40bb-9ca9-63070c125a19" providerId="ADAL" clId="{CDCA65BA-78E6-49DD-91B3-DA65F5D51F1E}" dt="2023-02-19T07:05:14.939" v="3078" actId="14"/>
        <pc:sldMkLst>
          <pc:docMk/>
          <pc:sldMk cId="3419783904" sldId="1517"/>
        </pc:sldMkLst>
        <pc:spChg chg="mod">
          <ac:chgData name="C, Vigneshwaran" userId="361f7be8-1fbb-40bb-9ca9-63070c125a19" providerId="ADAL" clId="{CDCA65BA-78E6-49DD-91B3-DA65F5D51F1E}" dt="2023-02-19T07:05:14.939" v="3078" actId="14"/>
          <ac:spMkLst>
            <pc:docMk/>
            <pc:sldMk cId="3419783904" sldId="1517"/>
            <ac:spMk id="3" creationId="{B28E0816-D5CE-AA54-3EFD-BE64F071EFB2}"/>
          </ac:spMkLst>
        </pc:spChg>
      </pc:sldChg>
      <pc:sldChg chg="modSp mod">
        <pc:chgData name="C, Vigneshwaran" userId="361f7be8-1fbb-40bb-9ca9-63070c125a19" providerId="ADAL" clId="{CDCA65BA-78E6-49DD-91B3-DA65F5D51F1E}" dt="2023-02-19T07:04:44.973" v="3074" actId="14"/>
        <pc:sldMkLst>
          <pc:docMk/>
          <pc:sldMk cId="4063145682" sldId="1518"/>
        </pc:sldMkLst>
        <pc:spChg chg="mod">
          <ac:chgData name="C, Vigneshwaran" userId="361f7be8-1fbb-40bb-9ca9-63070c125a19" providerId="ADAL" clId="{CDCA65BA-78E6-49DD-91B3-DA65F5D51F1E}" dt="2023-02-19T07:04:44.973" v="3074" actId="14"/>
          <ac:spMkLst>
            <pc:docMk/>
            <pc:sldMk cId="4063145682" sldId="1518"/>
            <ac:spMk id="3" creationId="{B28E0816-D5CE-AA54-3EFD-BE64F071EFB2}"/>
          </ac:spMkLst>
        </pc:spChg>
      </pc:sldChg>
      <pc:sldChg chg="modSp mod">
        <pc:chgData name="C, Vigneshwaran" userId="361f7be8-1fbb-40bb-9ca9-63070c125a19" providerId="ADAL" clId="{CDCA65BA-78E6-49DD-91B3-DA65F5D51F1E}" dt="2023-02-19T07:04:50.792" v="3075" actId="14"/>
        <pc:sldMkLst>
          <pc:docMk/>
          <pc:sldMk cId="3567504694" sldId="1519"/>
        </pc:sldMkLst>
        <pc:spChg chg="mod">
          <ac:chgData name="C, Vigneshwaran" userId="361f7be8-1fbb-40bb-9ca9-63070c125a19" providerId="ADAL" clId="{CDCA65BA-78E6-49DD-91B3-DA65F5D51F1E}" dt="2023-02-19T07:04:50.792" v="3075" actId="14"/>
          <ac:spMkLst>
            <pc:docMk/>
            <pc:sldMk cId="3567504694" sldId="1519"/>
            <ac:spMk id="3" creationId="{B28E0816-D5CE-AA54-3EFD-BE64F071EFB2}"/>
          </ac:spMkLst>
        </pc:spChg>
      </pc:sldChg>
      <pc:sldChg chg="del">
        <pc:chgData name="C, Vigneshwaran" userId="361f7be8-1fbb-40bb-9ca9-63070c125a19" providerId="ADAL" clId="{CDCA65BA-78E6-49DD-91B3-DA65F5D51F1E}" dt="2023-02-18T22:43:51.455" v="726" actId="2696"/>
        <pc:sldMkLst>
          <pc:docMk/>
          <pc:sldMk cId="3815859295" sldId="1520"/>
        </pc:sldMkLst>
      </pc:sldChg>
      <pc:sldChg chg="addSp delSp modSp mod chgLayout">
        <pc:chgData name="C, Vigneshwaran" userId="361f7be8-1fbb-40bb-9ca9-63070c125a19" providerId="ADAL" clId="{CDCA65BA-78E6-49DD-91B3-DA65F5D51F1E}" dt="2023-02-19T07:05:32.697" v="3081" actId="255"/>
        <pc:sldMkLst>
          <pc:docMk/>
          <pc:sldMk cId="2192687617" sldId="1521"/>
        </pc:sldMkLst>
        <pc:spChg chg="mod ord">
          <ac:chgData name="C, Vigneshwaran" userId="361f7be8-1fbb-40bb-9ca9-63070c125a19" providerId="ADAL" clId="{CDCA65BA-78E6-49DD-91B3-DA65F5D51F1E}" dt="2023-02-19T03:41:30.575" v="1896" actId="700"/>
          <ac:spMkLst>
            <pc:docMk/>
            <pc:sldMk cId="2192687617" sldId="1521"/>
            <ac:spMk id="2" creationId="{16D93709-1EAE-9BEE-ABE5-B534DC9FDD1D}"/>
          </ac:spMkLst>
        </pc:spChg>
        <pc:spChg chg="mod ord">
          <ac:chgData name="C, Vigneshwaran" userId="361f7be8-1fbb-40bb-9ca9-63070c125a19" providerId="ADAL" clId="{CDCA65BA-78E6-49DD-91B3-DA65F5D51F1E}" dt="2023-02-19T07:05:32.697" v="3081" actId="255"/>
          <ac:spMkLst>
            <pc:docMk/>
            <pc:sldMk cId="2192687617" sldId="1521"/>
            <ac:spMk id="3" creationId="{B28E0816-D5CE-AA54-3EFD-BE64F071EFB2}"/>
          </ac:spMkLst>
        </pc:spChg>
        <pc:spChg chg="add del mod ord">
          <ac:chgData name="C, Vigneshwaran" userId="361f7be8-1fbb-40bb-9ca9-63070c125a19" providerId="ADAL" clId="{CDCA65BA-78E6-49DD-91B3-DA65F5D51F1E}" dt="2023-02-19T03:42:03.312" v="1903" actId="478"/>
          <ac:spMkLst>
            <pc:docMk/>
            <pc:sldMk cId="2192687617" sldId="1521"/>
            <ac:spMk id="4" creationId="{00416B6E-D17F-6493-961A-B32177CFD4A7}"/>
          </ac:spMkLst>
        </pc:spChg>
        <pc:spChg chg="add mod">
          <ac:chgData name="C, Vigneshwaran" userId="361f7be8-1fbb-40bb-9ca9-63070c125a19" providerId="ADAL" clId="{CDCA65BA-78E6-49DD-91B3-DA65F5D51F1E}" dt="2023-02-19T03:44:57.109" v="1938" actId="207"/>
          <ac:spMkLst>
            <pc:docMk/>
            <pc:sldMk cId="2192687617" sldId="1521"/>
            <ac:spMk id="9" creationId="{9E197DE7-0994-B174-099D-B4668DFC55C0}"/>
          </ac:spMkLst>
        </pc:spChg>
        <pc:spChg chg="add mod">
          <ac:chgData name="C, Vigneshwaran" userId="361f7be8-1fbb-40bb-9ca9-63070c125a19" providerId="ADAL" clId="{CDCA65BA-78E6-49DD-91B3-DA65F5D51F1E}" dt="2023-02-19T03:44:54.286" v="1937" actId="207"/>
          <ac:spMkLst>
            <pc:docMk/>
            <pc:sldMk cId="2192687617" sldId="1521"/>
            <ac:spMk id="10" creationId="{61449546-5900-9AEF-21B2-DC35C36BC08F}"/>
          </ac:spMkLst>
        </pc:spChg>
        <pc:picChg chg="add mod">
          <ac:chgData name="C, Vigneshwaran" userId="361f7be8-1fbb-40bb-9ca9-63070c125a19" providerId="ADAL" clId="{CDCA65BA-78E6-49DD-91B3-DA65F5D51F1E}" dt="2023-02-19T03:43:51.207" v="1913" actId="1076"/>
          <ac:picMkLst>
            <pc:docMk/>
            <pc:sldMk cId="2192687617" sldId="1521"/>
            <ac:picMk id="6" creationId="{29D986C0-3718-5E9D-19E4-23C592E2E7D9}"/>
          </ac:picMkLst>
        </pc:picChg>
        <pc:picChg chg="add mod">
          <ac:chgData name="C, Vigneshwaran" userId="361f7be8-1fbb-40bb-9ca9-63070c125a19" providerId="ADAL" clId="{CDCA65BA-78E6-49DD-91B3-DA65F5D51F1E}" dt="2023-02-19T03:43:49.673" v="1912" actId="1076"/>
          <ac:picMkLst>
            <pc:docMk/>
            <pc:sldMk cId="2192687617" sldId="1521"/>
            <ac:picMk id="8" creationId="{C08A429A-550A-1221-1CEA-B1F1177D2E50}"/>
          </ac:picMkLst>
        </pc:picChg>
      </pc:sldChg>
      <pc:sldChg chg="modSp mod">
        <pc:chgData name="C, Vigneshwaran" userId="361f7be8-1fbb-40bb-9ca9-63070c125a19" providerId="ADAL" clId="{CDCA65BA-78E6-49DD-91B3-DA65F5D51F1E}" dt="2023-02-18T23:45:17.387" v="1680" actId="20577"/>
        <pc:sldMkLst>
          <pc:docMk/>
          <pc:sldMk cId="3160463131" sldId="1531"/>
        </pc:sldMkLst>
        <pc:spChg chg="mod">
          <ac:chgData name="C, Vigneshwaran" userId="361f7be8-1fbb-40bb-9ca9-63070c125a19" providerId="ADAL" clId="{CDCA65BA-78E6-49DD-91B3-DA65F5D51F1E}" dt="2023-02-18T23:45:17.387" v="1680" actId="20577"/>
          <ac:spMkLst>
            <pc:docMk/>
            <pc:sldMk cId="3160463131" sldId="1531"/>
            <ac:spMk id="8" creationId="{653CF29B-786E-4758-B905-F902F40873A8}"/>
          </ac:spMkLst>
        </pc:spChg>
      </pc:sldChg>
      <pc:sldChg chg="del">
        <pc:chgData name="C, Vigneshwaran" userId="361f7be8-1fbb-40bb-9ca9-63070c125a19" providerId="ADAL" clId="{CDCA65BA-78E6-49DD-91B3-DA65F5D51F1E}" dt="2023-02-18T21:54:02.251" v="29" actId="2696"/>
        <pc:sldMkLst>
          <pc:docMk/>
          <pc:sldMk cId="3923629008" sldId="1535"/>
        </pc:sldMkLst>
      </pc:sldChg>
      <pc:sldChg chg="modSp mod">
        <pc:chgData name="C, Vigneshwaran" userId="361f7be8-1fbb-40bb-9ca9-63070c125a19" providerId="ADAL" clId="{CDCA65BA-78E6-49DD-91B3-DA65F5D51F1E}" dt="2023-02-19T06:17:22.778" v="2657" actId="14100"/>
        <pc:sldMkLst>
          <pc:docMk/>
          <pc:sldMk cId="2996769655" sldId="1536"/>
        </pc:sldMkLst>
        <pc:spChg chg="mod">
          <ac:chgData name="C, Vigneshwaran" userId="361f7be8-1fbb-40bb-9ca9-63070c125a19" providerId="ADAL" clId="{CDCA65BA-78E6-49DD-91B3-DA65F5D51F1E}" dt="2023-02-19T06:17:22.778" v="2657" actId="14100"/>
          <ac:spMkLst>
            <pc:docMk/>
            <pc:sldMk cId="2996769655" sldId="1536"/>
            <ac:spMk id="8" creationId="{653CF29B-786E-4758-B905-F902F40873A8}"/>
          </ac:spMkLst>
        </pc:spChg>
      </pc:sldChg>
      <pc:sldChg chg="modSp mod">
        <pc:chgData name="C, Vigneshwaran" userId="361f7be8-1fbb-40bb-9ca9-63070c125a19" providerId="ADAL" clId="{CDCA65BA-78E6-49DD-91B3-DA65F5D51F1E}" dt="2023-02-19T06:49:04.841" v="2906" actId="20577"/>
        <pc:sldMkLst>
          <pc:docMk/>
          <pc:sldMk cId="4225010875" sldId="1537"/>
        </pc:sldMkLst>
        <pc:spChg chg="mod">
          <ac:chgData name="C, Vigneshwaran" userId="361f7be8-1fbb-40bb-9ca9-63070c125a19" providerId="ADAL" clId="{CDCA65BA-78E6-49DD-91B3-DA65F5D51F1E}" dt="2023-02-19T06:49:04.841" v="2906" actId="20577"/>
          <ac:spMkLst>
            <pc:docMk/>
            <pc:sldMk cId="4225010875" sldId="1537"/>
            <ac:spMk id="8" creationId="{653CF29B-786E-4758-B905-F902F40873A8}"/>
          </ac:spMkLst>
        </pc:spChg>
      </pc:sldChg>
      <pc:sldChg chg="addSp modSp add mod chgLayout">
        <pc:chgData name="C, Vigneshwaran" userId="361f7be8-1fbb-40bb-9ca9-63070c125a19" providerId="ADAL" clId="{CDCA65BA-78E6-49DD-91B3-DA65F5D51F1E}" dt="2023-02-18T21:53:52.718" v="28"/>
        <pc:sldMkLst>
          <pc:docMk/>
          <pc:sldMk cId="2696618241" sldId="1543"/>
        </pc:sldMkLst>
        <pc:spChg chg="mod ord">
          <ac:chgData name="C, Vigneshwaran" userId="361f7be8-1fbb-40bb-9ca9-63070c125a19" providerId="ADAL" clId="{CDCA65BA-78E6-49DD-91B3-DA65F5D51F1E}" dt="2023-02-18T21:50:40.457" v="19" actId="700"/>
          <ac:spMkLst>
            <pc:docMk/>
            <pc:sldMk cId="2696618241" sldId="1543"/>
            <ac:spMk id="2" creationId="{16D93709-1EAE-9BEE-ABE5-B534DC9FDD1D}"/>
          </ac:spMkLst>
        </pc:spChg>
        <pc:spChg chg="mod ord">
          <ac:chgData name="C, Vigneshwaran" userId="361f7be8-1fbb-40bb-9ca9-63070c125a19" providerId="ADAL" clId="{CDCA65BA-78E6-49DD-91B3-DA65F5D51F1E}" dt="2023-02-18T21:50:40.457" v="19" actId="700"/>
          <ac:spMkLst>
            <pc:docMk/>
            <pc:sldMk cId="2696618241" sldId="1543"/>
            <ac:spMk id="3" creationId="{B28E0816-D5CE-AA54-3EFD-BE64F071EFB2}"/>
          </ac:spMkLst>
        </pc:spChg>
        <pc:spChg chg="add mod ord">
          <ac:chgData name="C, Vigneshwaran" userId="361f7be8-1fbb-40bb-9ca9-63070c125a19" providerId="ADAL" clId="{CDCA65BA-78E6-49DD-91B3-DA65F5D51F1E}" dt="2023-02-18T21:53:52.718" v="28"/>
          <ac:spMkLst>
            <pc:docMk/>
            <pc:sldMk cId="2696618241" sldId="1543"/>
            <ac:spMk id="4" creationId="{70DAE07F-5828-9D2A-2D09-C4A46C7DA17B}"/>
          </ac:spMkLst>
        </pc:spChg>
        <pc:picChg chg="add mod">
          <ac:chgData name="C, Vigneshwaran" userId="361f7be8-1fbb-40bb-9ca9-63070c125a19" providerId="ADAL" clId="{CDCA65BA-78E6-49DD-91B3-DA65F5D51F1E}" dt="2023-02-18T21:49:36.506" v="7" actId="1076"/>
          <ac:picMkLst>
            <pc:docMk/>
            <pc:sldMk cId="2696618241" sldId="1543"/>
            <ac:picMk id="1026" creationId="{F5453127-A34A-BC61-FB28-D071EF41ECF2}"/>
          </ac:picMkLst>
        </pc:picChg>
      </pc:sldChg>
      <pc:sldChg chg="add del">
        <pc:chgData name="C, Vigneshwaran" userId="361f7be8-1fbb-40bb-9ca9-63070c125a19" providerId="ADAL" clId="{CDCA65BA-78E6-49DD-91B3-DA65F5D51F1E}" dt="2023-02-18T21:49:16.507" v="3"/>
        <pc:sldMkLst>
          <pc:docMk/>
          <pc:sldMk cId="217813673" sldId="1544"/>
        </pc:sldMkLst>
      </pc:sldChg>
      <pc:sldChg chg="addSp delSp modSp add mod chgLayout">
        <pc:chgData name="C, Vigneshwaran" userId="361f7be8-1fbb-40bb-9ca9-63070c125a19" providerId="ADAL" clId="{CDCA65BA-78E6-49DD-91B3-DA65F5D51F1E}" dt="2023-02-19T06:49:22.799" v="2912" actId="20577"/>
        <pc:sldMkLst>
          <pc:docMk/>
          <pc:sldMk cId="1757407654" sldId="1544"/>
        </pc:sldMkLst>
        <pc:spChg chg="mod ord">
          <ac:chgData name="C, Vigneshwaran" userId="361f7be8-1fbb-40bb-9ca9-63070c125a19" providerId="ADAL" clId="{CDCA65BA-78E6-49DD-91B3-DA65F5D51F1E}" dt="2023-02-18T21:51:51.978" v="21" actId="700"/>
          <ac:spMkLst>
            <pc:docMk/>
            <pc:sldMk cId="1757407654" sldId="1544"/>
            <ac:spMk id="2" creationId="{16D93709-1EAE-9BEE-ABE5-B534DC9FDD1D}"/>
          </ac:spMkLst>
        </pc:spChg>
        <pc:spChg chg="mod ord">
          <ac:chgData name="C, Vigneshwaran" userId="361f7be8-1fbb-40bb-9ca9-63070c125a19" providerId="ADAL" clId="{CDCA65BA-78E6-49DD-91B3-DA65F5D51F1E}" dt="2023-02-18T21:51:51.978" v="21" actId="700"/>
          <ac:spMkLst>
            <pc:docMk/>
            <pc:sldMk cId="1757407654" sldId="1544"/>
            <ac:spMk id="3" creationId="{B28E0816-D5CE-AA54-3EFD-BE64F071EFB2}"/>
          </ac:spMkLst>
        </pc:spChg>
        <pc:spChg chg="add mod ord">
          <ac:chgData name="C, Vigneshwaran" userId="361f7be8-1fbb-40bb-9ca9-63070c125a19" providerId="ADAL" clId="{CDCA65BA-78E6-49DD-91B3-DA65F5D51F1E}" dt="2023-02-19T06:49:22.799" v="2912" actId="20577"/>
          <ac:spMkLst>
            <pc:docMk/>
            <pc:sldMk cId="1757407654" sldId="1544"/>
            <ac:spMk id="4" creationId="{FCB1809F-7F76-890F-6CBE-504F1C2650CE}"/>
          </ac:spMkLst>
        </pc:spChg>
        <pc:spChg chg="mod">
          <ac:chgData name="C, Vigneshwaran" userId="361f7be8-1fbb-40bb-9ca9-63070c125a19" providerId="ADAL" clId="{CDCA65BA-78E6-49DD-91B3-DA65F5D51F1E}" dt="2023-02-18T21:54:13.447" v="30" actId="20577"/>
          <ac:spMkLst>
            <pc:docMk/>
            <pc:sldMk cId="1757407654" sldId="1544"/>
            <ac:spMk id="5" creationId="{35B33543-DC7C-21C4-C175-4457583D79B9}"/>
          </ac:spMkLst>
        </pc:spChg>
        <pc:picChg chg="del">
          <ac:chgData name="C, Vigneshwaran" userId="361f7be8-1fbb-40bb-9ca9-63070c125a19" providerId="ADAL" clId="{CDCA65BA-78E6-49DD-91B3-DA65F5D51F1E}" dt="2023-02-18T21:50:03.670" v="9" actId="478"/>
          <ac:picMkLst>
            <pc:docMk/>
            <pc:sldMk cId="1757407654" sldId="1544"/>
            <ac:picMk id="1026" creationId="{F5453127-A34A-BC61-FB28-D071EF41ECF2}"/>
          </ac:picMkLst>
        </pc:picChg>
        <pc:picChg chg="add mod">
          <ac:chgData name="C, Vigneshwaran" userId="361f7be8-1fbb-40bb-9ca9-63070c125a19" providerId="ADAL" clId="{CDCA65BA-78E6-49DD-91B3-DA65F5D51F1E}" dt="2023-02-18T21:50:26.340" v="18" actId="1076"/>
          <ac:picMkLst>
            <pc:docMk/>
            <pc:sldMk cId="1757407654" sldId="1544"/>
            <ac:picMk id="3074" creationId="{CE5BC26A-73D4-ABF7-B6CE-47D2D8E03FE5}"/>
          </ac:picMkLst>
        </pc:picChg>
      </pc:sldChg>
      <pc:sldChg chg="add del">
        <pc:chgData name="C, Vigneshwaran" userId="361f7be8-1fbb-40bb-9ca9-63070c125a19" providerId="ADAL" clId="{CDCA65BA-78E6-49DD-91B3-DA65F5D51F1E}" dt="2023-02-18T21:49:22.146" v="5"/>
        <pc:sldMkLst>
          <pc:docMk/>
          <pc:sldMk cId="3461492058" sldId="1544"/>
        </pc:sldMkLst>
      </pc:sldChg>
      <pc:sldChg chg="add del">
        <pc:chgData name="C, Vigneshwaran" userId="361f7be8-1fbb-40bb-9ca9-63070c125a19" providerId="ADAL" clId="{CDCA65BA-78E6-49DD-91B3-DA65F5D51F1E}" dt="2023-02-18T21:50:11.963" v="13"/>
        <pc:sldMkLst>
          <pc:docMk/>
          <pc:sldMk cId="438237294" sldId="1545"/>
        </pc:sldMkLst>
      </pc:sldChg>
      <pc:sldChg chg="add del">
        <pc:chgData name="C, Vigneshwaran" userId="361f7be8-1fbb-40bb-9ca9-63070c125a19" providerId="ADAL" clId="{CDCA65BA-78E6-49DD-91B3-DA65F5D51F1E}" dt="2023-02-18T21:50:06.502" v="11"/>
        <pc:sldMkLst>
          <pc:docMk/>
          <pc:sldMk cId="1498495859" sldId="1545"/>
        </pc:sldMkLst>
      </pc:sldChg>
      <pc:sldChg chg="addSp delSp modSp add del mod modClrScheme chgLayout">
        <pc:chgData name="C, Vigneshwaran" userId="361f7be8-1fbb-40bb-9ca9-63070c125a19" providerId="ADAL" clId="{CDCA65BA-78E6-49DD-91B3-DA65F5D51F1E}" dt="2023-02-19T07:04:11.414" v="3072" actId="47"/>
        <pc:sldMkLst>
          <pc:docMk/>
          <pc:sldMk cId="3655196320" sldId="1545"/>
        </pc:sldMkLst>
        <pc:spChg chg="add mod">
          <ac:chgData name="C, Vigneshwaran" userId="361f7be8-1fbb-40bb-9ca9-63070c125a19" providerId="ADAL" clId="{CDCA65BA-78E6-49DD-91B3-DA65F5D51F1E}" dt="2023-02-18T22:09:51.026" v="223" actId="1076"/>
          <ac:spMkLst>
            <pc:docMk/>
            <pc:sldMk cId="3655196320" sldId="1545"/>
            <ac:spMk id="2" creationId="{9D6ECA8B-6B2A-0180-38D2-1DF9A3932362}"/>
          </ac:spMkLst>
        </pc:spChg>
        <pc:spChg chg="add mod">
          <ac:chgData name="C, Vigneshwaran" userId="361f7be8-1fbb-40bb-9ca9-63070c125a19" providerId="ADAL" clId="{CDCA65BA-78E6-49DD-91B3-DA65F5D51F1E}" dt="2023-02-18T22:10:01.637" v="226" actId="1076"/>
          <ac:spMkLst>
            <pc:docMk/>
            <pc:sldMk cId="3655196320" sldId="1545"/>
            <ac:spMk id="3" creationId="{278B9B92-7E5F-AFD9-EBD2-355353909064}"/>
          </ac:spMkLst>
        </pc:spChg>
        <pc:spChg chg="add mod">
          <ac:chgData name="C, Vigneshwaran" userId="361f7be8-1fbb-40bb-9ca9-63070c125a19" providerId="ADAL" clId="{CDCA65BA-78E6-49DD-91B3-DA65F5D51F1E}" dt="2023-02-18T22:10:07.158" v="227" actId="14100"/>
          <ac:spMkLst>
            <pc:docMk/>
            <pc:sldMk cId="3655196320" sldId="1545"/>
            <ac:spMk id="4" creationId="{B2D70B66-D0E3-14B5-42E2-E02E436C83F7}"/>
          </ac:spMkLst>
        </pc:spChg>
        <pc:spChg chg="mod ord">
          <ac:chgData name="C, Vigneshwaran" userId="361f7be8-1fbb-40bb-9ca9-63070c125a19" providerId="ADAL" clId="{CDCA65BA-78E6-49DD-91B3-DA65F5D51F1E}" dt="2023-02-18T22:09:37.357" v="220" actId="700"/>
          <ac:spMkLst>
            <pc:docMk/>
            <pc:sldMk cId="3655196320" sldId="1545"/>
            <ac:spMk id="5" creationId="{4216B4DF-B8B1-40BD-B2C0-D31B23ABFE69}"/>
          </ac:spMkLst>
        </pc:spChg>
        <pc:spChg chg="add del mod">
          <ac:chgData name="C, Vigneshwaran" userId="361f7be8-1fbb-40bb-9ca9-63070c125a19" providerId="ADAL" clId="{CDCA65BA-78E6-49DD-91B3-DA65F5D51F1E}" dt="2023-02-18T22:04:33.878" v="145" actId="478"/>
          <ac:spMkLst>
            <pc:docMk/>
            <pc:sldMk cId="3655196320" sldId="1545"/>
            <ac:spMk id="6" creationId="{77B1BC40-DBBD-86B9-485E-156AB0D8B04C}"/>
          </ac:spMkLst>
        </pc:spChg>
        <pc:spChg chg="add mod ord">
          <ac:chgData name="C, Vigneshwaran" userId="361f7be8-1fbb-40bb-9ca9-63070c125a19" providerId="ADAL" clId="{CDCA65BA-78E6-49DD-91B3-DA65F5D51F1E}" dt="2023-02-18T22:09:51.026" v="223" actId="1076"/>
          <ac:spMkLst>
            <pc:docMk/>
            <pc:sldMk cId="3655196320" sldId="1545"/>
            <ac:spMk id="7" creationId="{CC568B26-6EA2-ACD7-AEA4-86A723A0DEA4}"/>
          </ac:spMkLst>
        </pc:spChg>
        <pc:spChg chg="mod ord">
          <ac:chgData name="C, Vigneshwaran" userId="361f7be8-1fbb-40bb-9ca9-63070c125a19" providerId="ADAL" clId="{CDCA65BA-78E6-49DD-91B3-DA65F5D51F1E}" dt="2023-02-18T22:09:40.172" v="221" actId="21"/>
          <ac:spMkLst>
            <pc:docMk/>
            <pc:sldMk cId="3655196320" sldId="1545"/>
            <ac:spMk id="8" creationId="{653CF29B-786E-4758-B905-F902F40873A8}"/>
          </ac:spMkLst>
        </pc:spChg>
        <pc:spChg chg="add mod ord">
          <ac:chgData name="C, Vigneshwaran" userId="361f7be8-1fbb-40bb-9ca9-63070c125a19" providerId="ADAL" clId="{CDCA65BA-78E6-49DD-91B3-DA65F5D51F1E}" dt="2023-02-18T22:10:01.637" v="226" actId="1076"/>
          <ac:spMkLst>
            <pc:docMk/>
            <pc:sldMk cId="3655196320" sldId="1545"/>
            <ac:spMk id="9" creationId="{66D8DB7A-75AB-2504-3C79-4A2E53A0D17C}"/>
          </ac:spMkLst>
        </pc:spChg>
        <pc:spChg chg="add mod">
          <ac:chgData name="C, Vigneshwaran" userId="361f7be8-1fbb-40bb-9ca9-63070c125a19" providerId="ADAL" clId="{CDCA65BA-78E6-49DD-91B3-DA65F5D51F1E}" dt="2023-02-18T22:09:51.026" v="223" actId="1076"/>
          <ac:spMkLst>
            <pc:docMk/>
            <pc:sldMk cId="3655196320" sldId="1545"/>
            <ac:spMk id="10" creationId="{9C06FC18-7E82-DA31-5504-1BD3DBBE39CE}"/>
          </ac:spMkLst>
        </pc:spChg>
        <pc:spChg chg="add mod">
          <ac:chgData name="C, Vigneshwaran" userId="361f7be8-1fbb-40bb-9ca9-63070c125a19" providerId="ADAL" clId="{CDCA65BA-78E6-49DD-91B3-DA65F5D51F1E}" dt="2023-02-18T22:10:01.637" v="226" actId="1076"/>
          <ac:spMkLst>
            <pc:docMk/>
            <pc:sldMk cId="3655196320" sldId="1545"/>
            <ac:spMk id="11" creationId="{50C8863F-4DCE-9515-E1C6-06A0DC29A1B6}"/>
          </ac:spMkLst>
        </pc:spChg>
        <pc:spChg chg="add mod ord">
          <ac:chgData name="C, Vigneshwaran" userId="361f7be8-1fbb-40bb-9ca9-63070c125a19" providerId="ADAL" clId="{CDCA65BA-78E6-49DD-91B3-DA65F5D51F1E}" dt="2023-02-18T22:10:33.936" v="231" actId="14100"/>
          <ac:spMkLst>
            <pc:docMk/>
            <pc:sldMk cId="3655196320" sldId="1545"/>
            <ac:spMk id="12" creationId="{EB80C984-339F-7A66-7B83-101FF461188B}"/>
          </ac:spMkLst>
        </pc:spChg>
        <pc:spChg chg="add mod">
          <ac:chgData name="C, Vigneshwaran" userId="361f7be8-1fbb-40bb-9ca9-63070c125a19" providerId="ADAL" clId="{CDCA65BA-78E6-49DD-91B3-DA65F5D51F1E}" dt="2023-02-18T22:11:42.634" v="239" actId="20577"/>
          <ac:spMkLst>
            <pc:docMk/>
            <pc:sldMk cId="3655196320" sldId="1545"/>
            <ac:spMk id="13" creationId="{2FC8A8D3-189D-B16B-311D-00E374A490D3}"/>
          </ac:spMkLst>
        </pc:spChg>
      </pc:sldChg>
      <pc:sldChg chg="addSp delSp modSp add del mod">
        <pc:chgData name="C, Vigneshwaran" userId="361f7be8-1fbb-40bb-9ca9-63070c125a19" providerId="ADAL" clId="{CDCA65BA-78E6-49DD-91B3-DA65F5D51F1E}" dt="2023-02-18T22:38:42.974" v="683" actId="47"/>
        <pc:sldMkLst>
          <pc:docMk/>
          <pc:sldMk cId="2793077608" sldId="1546"/>
        </pc:sldMkLst>
        <pc:spChg chg="mod">
          <ac:chgData name="C, Vigneshwaran" userId="361f7be8-1fbb-40bb-9ca9-63070c125a19" providerId="ADAL" clId="{CDCA65BA-78E6-49DD-91B3-DA65F5D51F1E}" dt="2023-02-18T22:20:19.712" v="245" actId="6549"/>
          <ac:spMkLst>
            <pc:docMk/>
            <pc:sldMk cId="2793077608" sldId="1546"/>
            <ac:spMk id="3" creationId="{B28E0816-D5CE-AA54-3EFD-BE64F071EFB2}"/>
          </ac:spMkLst>
        </pc:spChg>
        <pc:graphicFrameChg chg="add del modGraphic">
          <ac:chgData name="C, Vigneshwaran" userId="361f7be8-1fbb-40bb-9ca9-63070c125a19" providerId="ADAL" clId="{CDCA65BA-78E6-49DD-91B3-DA65F5D51F1E}" dt="2023-02-18T22:24:45.836" v="247" actId="1032"/>
          <ac:graphicFrameMkLst>
            <pc:docMk/>
            <pc:sldMk cId="2793077608" sldId="1546"/>
            <ac:graphicFrameMk id="4" creationId="{0C91C186-4C1F-B6D3-5776-7E66DFBB29EA}"/>
          </ac:graphicFrameMkLst>
        </pc:graphicFrameChg>
        <pc:graphicFrameChg chg="add del mod modGraphic">
          <ac:chgData name="C, Vigneshwaran" userId="361f7be8-1fbb-40bb-9ca9-63070c125a19" providerId="ADAL" clId="{CDCA65BA-78E6-49DD-91B3-DA65F5D51F1E}" dt="2023-02-18T22:25:29.331" v="266" actId="1032"/>
          <ac:graphicFrameMkLst>
            <pc:docMk/>
            <pc:sldMk cId="2793077608" sldId="1546"/>
            <ac:graphicFrameMk id="5" creationId="{C38928E8-0E28-E256-E578-1AA178F7ADE2}"/>
          </ac:graphicFrameMkLst>
        </pc:graphicFrameChg>
        <pc:graphicFrameChg chg="add mod modGraphic">
          <ac:chgData name="C, Vigneshwaran" userId="361f7be8-1fbb-40bb-9ca9-63070c125a19" providerId="ADAL" clId="{CDCA65BA-78E6-49DD-91B3-DA65F5D51F1E}" dt="2023-02-18T22:31:49.397" v="512"/>
          <ac:graphicFrameMkLst>
            <pc:docMk/>
            <pc:sldMk cId="2793077608" sldId="1546"/>
            <ac:graphicFrameMk id="6" creationId="{975367A2-02E6-2620-85B7-E185ABF42F7A}"/>
          </ac:graphicFrameMkLst>
        </pc:graphicFrameChg>
      </pc:sldChg>
      <pc:sldChg chg="addSp delSp modSp add mod chgLayout">
        <pc:chgData name="C, Vigneshwaran" userId="361f7be8-1fbb-40bb-9ca9-63070c125a19" providerId="ADAL" clId="{CDCA65BA-78E6-49DD-91B3-DA65F5D51F1E}" dt="2023-02-19T07:05:20.569" v="3079" actId="14"/>
        <pc:sldMkLst>
          <pc:docMk/>
          <pc:sldMk cId="3921172882" sldId="1547"/>
        </pc:sldMkLst>
        <pc:spChg chg="mod ord">
          <ac:chgData name="C, Vigneshwaran" userId="361f7be8-1fbb-40bb-9ca9-63070c125a19" providerId="ADAL" clId="{CDCA65BA-78E6-49DD-91B3-DA65F5D51F1E}" dt="2023-02-18T22:43:28.071" v="722" actId="700"/>
          <ac:spMkLst>
            <pc:docMk/>
            <pc:sldMk cId="3921172882" sldId="1547"/>
            <ac:spMk id="2" creationId="{16D93709-1EAE-9BEE-ABE5-B534DC9FDD1D}"/>
          </ac:spMkLst>
        </pc:spChg>
        <pc:spChg chg="del">
          <ac:chgData name="C, Vigneshwaran" userId="361f7be8-1fbb-40bb-9ca9-63070c125a19" providerId="ADAL" clId="{CDCA65BA-78E6-49DD-91B3-DA65F5D51F1E}" dt="2023-02-18T22:43:28.071" v="722" actId="700"/>
          <ac:spMkLst>
            <pc:docMk/>
            <pc:sldMk cId="3921172882" sldId="1547"/>
            <ac:spMk id="3" creationId="{B28E0816-D5CE-AA54-3EFD-BE64F071EFB2}"/>
          </ac:spMkLst>
        </pc:spChg>
        <pc:spChg chg="add mod">
          <ac:chgData name="C, Vigneshwaran" userId="361f7be8-1fbb-40bb-9ca9-63070c125a19" providerId="ADAL" clId="{CDCA65BA-78E6-49DD-91B3-DA65F5D51F1E}" dt="2023-02-18T22:39:26.646" v="688" actId="207"/>
          <ac:spMkLst>
            <pc:docMk/>
            <pc:sldMk cId="3921172882" sldId="1547"/>
            <ac:spMk id="4" creationId="{500D4BCA-D8E2-D212-E769-6F7F6E07AEFD}"/>
          </ac:spMkLst>
        </pc:spChg>
        <pc:spChg chg="add mod">
          <ac:chgData name="C, Vigneshwaran" userId="361f7be8-1fbb-40bb-9ca9-63070c125a19" providerId="ADAL" clId="{CDCA65BA-78E6-49DD-91B3-DA65F5D51F1E}" dt="2023-02-18T22:39:46.430" v="692" actId="207"/>
          <ac:spMkLst>
            <pc:docMk/>
            <pc:sldMk cId="3921172882" sldId="1547"/>
            <ac:spMk id="5" creationId="{1F29C8B3-A1E5-227C-E656-D3024035970C}"/>
          </ac:spMkLst>
        </pc:spChg>
        <pc:spChg chg="add del mod">
          <ac:chgData name="C, Vigneshwaran" userId="361f7be8-1fbb-40bb-9ca9-63070c125a19" providerId="ADAL" clId="{CDCA65BA-78E6-49DD-91B3-DA65F5D51F1E}" dt="2023-02-18T22:34:08.907" v="594" actId="478"/>
          <ac:spMkLst>
            <pc:docMk/>
            <pc:sldMk cId="3921172882" sldId="1547"/>
            <ac:spMk id="7" creationId="{12B2FA19-A29F-A49C-8436-58B71EE56742}"/>
          </ac:spMkLst>
        </pc:spChg>
        <pc:spChg chg="add mod">
          <ac:chgData name="C, Vigneshwaran" userId="361f7be8-1fbb-40bb-9ca9-63070c125a19" providerId="ADAL" clId="{CDCA65BA-78E6-49DD-91B3-DA65F5D51F1E}" dt="2023-02-18T22:43:01.920" v="720" actId="14100"/>
          <ac:spMkLst>
            <pc:docMk/>
            <pc:sldMk cId="3921172882" sldId="1547"/>
            <ac:spMk id="8" creationId="{E9003701-EF47-281B-2DF6-095256F5E13B}"/>
          </ac:spMkLst>
        </pc:spChg>
        <pc:spChg chg="add mod">
          <ac:chgData name="C, Vigneshwaran" userId="361f7be8-1fbb-40bb-9ca9-63070c125a19" providerId="ADAL" clId="{CDCA65BA-78E6-49DD-91B3-DA65F5D51F1E}" dt="2023-02-18T22:39:50.754" v="694" actId="207"/>
          <ac:spMkLst>
            <pc:docMk/>
            <pc:sldMk cId="3921172882" sldId="1547"/>
            <ac:spMk id="9" creationId="{A7F4682B-6DC4-162D-B975-E82192CEF643}"/>
          </ac:spMkLst>
        </pc:spChg>
        <pc:spChg chg="add mod">
          <ac:chgData name="C, Vigneshwaran" userId="361f7be8-1fbb-40bb-9ca9-63070c125a19" providerId="ADAL" clId="{CDCA65BA-78E6-49DD-91B3-DA65F5D51F1E}" dt="2023-02-18T22:39:59.843" v="695" actId="207"/>
          <ac:spMkLst>
            <pc:docMk/>
            <pc:sldMk cId="3921172882" sldId="1547"/>
            <ac:spMk id="12" creationId="{0104CBF3-9CAA-6050-7E84-2EB39EE58552}"/>
          </ac:spMkLst>
        </pc:spChg>
        <pc:spChg chg="add mod">
          <ac:chgData name="C, Vigneshwaran" userId="361f7be8-1fbb-40bb-9ca9-63070c125a19" providerId="ADAL" clId="{CDCA65BA-78E6-49DD-91B3-DA65F5D51F1E}" dt="2023-02-18T22:40:01.906" v="696" actId="207"/>
          <ac:spMkLst>
            <pc:docMk/>
            <pc:sldMk cId="3921172882" sldId="1547"/>
            <ac:spMk id="13" creationId="{B2F9BBE2-7D6A-65FD-6B9B-28747CAF943F}"/>
          </ac:spMkLst>
        </pc:spChg>
        <pc:spChg chg="add mod">
          <ac:chgData name="C, Vigneshwaran" userId="361f7be8-1fbb-40bb-9ca9-63070c125a19" providerId="ADAL" clId="{CDCA65BA-78E6-49DD-91B3-DA65F5D51F1E}" dt="2023-02-18T22:43:05.684" v="721" actId="1076"/>
          <ac:spMkLst>
            <pc:docMk/>
            <pc:sldMk cId="3921172882" sldId="1547"/>
            <ac:spMk id="14" creationId="{0DCABA08-1A29-B901-7E09-1248A8CC096F}"/>
          </ac:spMkLst>
        </pc:spChg>
        <pc:spChg chg="add del mod">
          <ac:chgData name="C, Vigneshwaran" userId="361f7be8-1fbb-40bb-9ca9-63070c125a19" providerId="ADAL" clId="{CDCA65BA-78E6-49DD-91B3-DA65F5D51F1E}" dt="2023-02-18T22:40:46.496" v="702" actId="478"/>
          <ac:spMkLst>
            <pc:docMk/>
            <pc:sldMk cId="3921172882" sldId="1547"/>
            <ac:spMk id="15" creationId="{DFFFADCD-1F83-F2DA-B794-E928FD297461}"/>
          </ac:spMkLst>
        </pc:spChg>
        <pc:spChg chg="add del mod">
          <ac:chgData name="C, Vigneshwaran" userId="361f7be8-1fbb-40bb-9ca9-63070c125a19" providerId="ADAL" clId="{CDCA65BA-78E6-49DD-91B3-DA65F5D51F1E}" dt="2023-02-18T22:42:14.465" v="708" actId="478"/>
          <ac:spMkLst>
            <pc:docMk/>
            <pc:sldMk cId="3921172882" sldId="1547"/>
            <ac:spMk id="16" creationId="{742DCFFA-80BE-C5BC-45BE-BE133121A05A}"/>
          </ac:spMkLst>
        </pc:spChg>
        <pc:spChg chg="add del">
          <ac:chgData name="C, Vigneshwaran" userId="361f7be8-1fbb-40bb-9ca9-63070c125a19" providerId="ADAL" clId="{CDCA65BA-78E6-49DD-91B3-DA65F5D51F1E}" dt="2023-02-18T22:42:12.327" v="707" actId="478"/>
          <ac:spMkLst>
            <pc:docMk/>
            <pc:sldMk cId="3921172882" sldId="1547"/>
            <ac:spMk id="17" creationId="{570A7984-A8E7-6608-0FBE-706955E91B92}"/>
          </ac:spMkLst>
        </pc:spChg>
        <pc:spChg chg="add mod">
          <ac:chgData name="C, Vigneshwaran" userId="361f7be8-1fbb-40bb-9ca9-63070c125a19" providerId="ADAL" clId="{CDCA65BA-78E6-49DD-91B3-DA65F5D51F1E}" dt="2023-02-18T22:42:57.435" v="719" actId="1076"/>
          <ac:spMkLst>
            <pc:docMk/>
            <pc:sldMk cId="3921172882" sldId="1547"/>
            <ac:spMk id="18" creationId="{D20BBD9D-B702-5002-36E7-D1AD37C60C60}"/>
          </ac:spMkLst>
        </pc:spChg>
        <pc:spChg chg="add mod ord">
          <ac:chgData name="C, Vigneshwaran" userId="361f7be8-1fbb-40bb-9ca9-63070c125a19" providerId="ADAL" clId="{CDCA65BA-78E6-49DD-91B3-DA65F5D51F1E}" dt="2023-02-19T07:05:20.569" v="3079" actId="14"/>
          <ac:spMkLst>
            <pc:docMk/>
            <pc:sldMk cId="3921172882" sldId="1547"/>
            <ac:spMk id="19" creationId="{BA95131C-1C34-EF0E-2E05-DB206BEEF0C0}"/>
          </ac:spMkLst>
        </pc:spChg>
        <pc:spChg chg="add del mod ord">
          <ac:chgData name="C, Vigneshwaran" userId="361f7be8-1fbb-40bb-9ca9-63070c125a19" providerId="ADAL" clId="{CDCA65BA-78E6-49DD-91B3-DA65F5D51F1E}" dt="2023-02-18T22:43:30.202" v="723" actId="478"/>
          <ac:spMkLst>
            <pc:docMk/>
            <pc:sldMk cId="3921172882" sldId="1547"/>
            <ac:spMk id="20" creationId="{8FDC6F57-B74C-A7B2-427C-491285A26AFA}"/>
          </ac:spMkLst>
        </pc:spChg>
        <pc:graphicFrameChg chg="del mod">
          <ac:chgData name="C, Vigneshwaran" userId="361f7be8-1fbb-40bb-9ca9-63070c125a19" providerId="ADAL" clId="{CDCA65BA-78E6-49DD-91B3-DA65F5D51F1E}" dt="2023-02-18T22:32:03.577" v="515" actId="478"/>
          <ac:graphicFrameMkLst>
            <pc:docMk/>
            <pc:sldMk cId="3921172882" sldId="1547"/>
            <ac:graphicFrameMk id="6" creationId="{975367A2-02E6-2620-85B7-E185ABF42F7A}"/>
          </ac:graphicFrameMkLst>
        </pc:graphicFrameChg>
        <pc:cxnChg chg="add del mod">
          <ac:chgData name="C, Vigneshwaran" userId="361f7be8-1fbb-40bb-9ca9-63070c125a19" providerId="ADAL" clId="{CDCA65BA-78E6-49DD-91B3-DA65F5D51F1E}" dt="2023-02-18T22:36:36.296" v="660" actId="11529"/>
          <ac:cxnSpMkLst>
            <pc:docMk/>
            <pc:sldMk cId="3921172882" sldId="1547"/>
            <ac:cxnSpMk id="11" creationId="{4C72365D-97DC-FF2C-EEA1-9FB8B4B04A46}"/>
          </ac:cxnSpMkLst>
        </pc:cxnChg>
      </pc:sldChg>
      <pc:sldChg chg="delSp modSp new mod">
        <pc:chgData name="C, Vigneshwaran" userId="361f7be8-1fbb-40bb-9ca9-63070c125a19" providerId="ADAL" clId="{CDCA65BA-78E6-49DD-91B3-DA65F5D51F1E}" dt="2023-02-19T07:06:09.035" v="3083" actId="12"/>
        <pc:sldMkLst>
          <pc:docMk/>
          <pc:sldMk cId="1857437770" sldId="1548"/>
        </pc:sldMkLst>
        <pc:spChg chg="mod">
          <ac:chgData name="C, Vigneshwaran" userId="361f7be8-1fbb-40bb-9ca9-63070c125a19" providerId="ADAL" clId="{CDCA65BA-78E6-49DD-91B3-DA65F5D51F1E}" dt="2023-02-19T00:00:58.573" v="1861" actId="20577"/>
          <ac:spMkLst>
            <pc:docMk/>
            <pc:sldMk cId="1857437770" sldId="1548"/>
            <ac:spMk id="2" creationId="{8456922C-598C-E562-BC44-829E111C624F}"/>
          </ac:spMkLst>
        </pc:spChg>
        <pc:spChg chg="mod">
          <ac:chgData name="C, Vigneshwaran" userId="361f7be8-1fbb-40bb-9ca9-63070c125a19" providerId="ADAL" clId="{CDCA65BA-78E6-49DD-91B3-DA65F5D51F1E}" dt="2023-02-19T07:06:09.035" v="3083" actId="12"/>
          <ac:spMkLst>
            <pc:docMk/>
            <pc:sldMk cId="1857437770" sldId="1548"/>
            <ac:spMk id="3" creationId="{66B3ADF7-EEEC-F6B9-FEE3-909FFD7F5559}"/>
          </ac:spMkLst>
        </pc:spChg>
        <pc:spChg chg="del">
          <ac:chgData name="C, Vigneshwaran" userId="361f7be8-1fbb-40bb-9ca9-63070c125a19" providerId="ADAL" clId="{CDCA65BA-78E6-49DD-91B3-DA65F5D51F1E}" dt="2023-02-18T23:51:09.987" v="1731" actId="478"/>
          <ac:spMkLst>
            <pc:docMk/>
            <pc:sldMk cId="1857437770" sldId="1548"/>
            <ac:spMk id="4" creationId="{57F08A76-EED2-6898-51CC-5C176639CB3E}"/>
          </ac:spMkLst>
        </pc:spChg>
      </pc:sldChg>
      <pc:sldChg chg="addSp delSp modSp new mod">
        <pc:chgData name="C, Vigneshwaran" userId="361f7be8-1fbb-40bb-9ca9-63070c125a19" providerId="ADAL" clId="{CDCA65BA-78E6-49DD-91B3-DA65F5D51F1E}" dt="2023-02-19T04:31:50.895" v="2638" actId="1076"/>
        <pc:sldMkLst>
          <pc:docMk/>
          <pc:sldMk cId="1783974246" sldId="1549"/>
        </pc:sldMkLst>
        <pc:spChg chg="mod">
          <ac:chgData name="C, Vigneshwaran" userId="361f7be8-1fbb-40bb-9ca9-63070c125a19" providerId="ADAL" clId="{CDCA65BA-78E6-49DD-91B3-DA65F5D51F1E}" dt="2023-02-19T04:24:36.928" v="2445" actId="1076"/>
          <ac:spMkLst>
            <pc:docMk/>
            <pc:sldMk cId="1783974246" sldId="1549"/>
            <ac:spMk id="2" creationId="{B378FDFB-212D-7FD6-36D2-CE2ED2AC2C4D}"/>
          </ac:spMkLst>
        </pc:spChg>
        <pc:spChg chg="del">
          <ac:chgData name="C, Vigneshwaran" userId="361f7be8-1fbb-40bb-9ca9-63070c125a19" providerId="ADAL" clId="{CDCA65BA-78E6-49DD-91B3-DA65F5D51F1E}" dt="2023-02-19T04:24:22.755" v="2443" actId="478"/>
          <ac:spMkLst>
            <pc:docMk/>
            <pc:sldMk cId="1783974246" sldId="1549"/>
            <ac:spMk id="3" creationId="{E5272BBB-D260-4338-34BC-220C87A116A3}"/>
          </ac:spMkLst>
        </pc:spChg>
        <pc:spChg chg="mod">
          <ac:chgData name="C, Vigneshwaran" userId="361f7be8-1fbb-40bb-9ca9-63070c125a19" providerId="ADAL" clId="{CDCA65BA-78E6-49DD-91B3-DA65F5D51F1E}" dt="2023-02-19T04:29:16.752" v="2616" actId="255"/>
          <ac:spMkLst>
            <pc:docMk/>
            <pc:sldMk cId="1783974246" sldId="1549"/>
            <ac:spMk id="4" creationId="{3EADC859-ED3E-2006-71C0-9FD7B57B69D7}"/>
          </ac:spMkLst>
        </pc:spChg>
        <pc:spChg chg="add mod">
          <ac:chgData name="C, Vigneshwaran" userId="361f7be8-1fbb-40bb-9ca9-63070c125a19" providerId="ADAL" clId="{CDCA65BA-78E6-49DD-91B3-DA65F5D51F1E}" dt="2023-02-19T04:31:17.566" v="2635" actId="14100"/>
          <ac:spMkLst>
            <pc:docMk/>
            <pc:sldMk cId="1783974246" sldId="1549"/>
            <ac:spMk id="5" creationId="{CA420C3A-6176-ABE0-6A6F-0CB3858E8086}"/>
          </ac:spMkLst>
        </pc:spChg>
        <pc:spChg chg="add mod">
          <ac:chgData name="C, Vigneshwaran" userId="361f7be8-1fbb-40bb-9ca9-63070c125a19" providerId="ADAL" clId="{CDCA65BA-78E6-49DD-91B3-DA65F5D51F1E}" dt="2023-02-19T04:30:17.886" v="2624" actId="14100"/>
          <ac:spMkLst>
            <pc:docMk/>
            <pc:sldMk cId="1783974246" sldId="1549"/>
            <ac:spMk id="6" creationId="{EB4F7134-8B03-9024-CD67-EF4392B2A085}"/>
          </ac:spMkLst>
        </pc:spChg>
        <pc:spChg chg="add mod">
          <ac:chgData name="C, Vigneshwaran" userId="361f7be8-1fbb-40bb-9ca9-63070c125a19" providerId="ADAL" clId="{CDCA65BA-78E6-49DD-91B3-DA65F5D51F1E}" dt="2023-02-19T04:24:36.928" v="2445" actId="1076"/>
          <ac:spMkLst>
            <pc:docMk/>
            <pc:sldMk cId="1783974246" sldId="1549"/>
            <ac:spMk id="7" creationId="{D01F6F24-56D3-6E13-45A2-5D38C8B515F3}"/>
          </ac:spMkLst>
        </pc:spChg>
        <pc:spChg chg="add mod">
          <ac:chgData name="C, Vigneshwaran" userId="361f7be8-1fbb-40bb-9ca9-63070c125a19" providerId="ADAL" clId="{CDCA65BA-78E6-49DD-91B3-DA65F5D51F1E}" dt="2023-02-19T04:31:11.911" v="2634" actId="1076"/>
          <ac:spMkLst>
            <pc:docMk/>
            <pc:sldMk cId="1783974246" sldId="1549"/>
            <ac:spMk id="8" creationId="{C7F872B7-7CBE-9BC6-9F90-CBE8CB31BDB8}"/>
          </ac:spMkLst>
        </pc:spChg>
        <pc:spChg chg="add mod">
          <ac:chgData name="C, Vigneshwaran" userId="361f7be8-1fbb-40bb-9ca9-63070c125a19" providerId="ADAL" clId="{CDCA65BA-78E6-49DD-91B3-DA65F5D51F1E}" dt="2023-02-19T04:30:56.330" v="2632" actId="14100"/>
          <ac:spMkLst>
            <pc:docMk/>
            <pc:sldMk cId="1783974246" sldId="1549"/>
            <ac:spMk id="9" creationId="{B36AB0BF-2588-B7CE-FAE7-8D31439C7751}"/>
          </ac:spMkLst>
        </pc:spChg>
        <pc:spChg chg="add mod">
          <ac:chgData name="C, Vigneshwaran" userId="361f7be8-1fbb-40bb-9ca9-63070c125a19" providerId="ADAL" clId="{CDCA65BA-78E6-49DD-91B3-DA65F5D51F1E}" dt="2023-02-19T04:24:36.928" v="2445" actId="1076"/>
          <ac:spMkLst>
            <pc:docMk/>
            <pc:sldMk cId="1783974246" sldId="1549"/>
            <ac:spMk id="10" creationId="{2CA2D982-F943-744A-55FC-37637724DD54}"/>
          </ac:spMkLst>
        </pc:spChg>
        <pc:spChg chg="add mod">
          <ac:chgData name="C, Vigneshwaran" userId="361f7be8-1fbb-40bb-9ca9-63070c125a19" providerId="ADAL" clId="{CDCA65BA-78E6-49DD-91B3-DA65F5D51F1E}" dt="2023-02-19T04:24:36.928" v="2445" actId="1076"/>
          <ac:spMkLst>
            <pc:docMk/>
            <pc:sldMk cId="1783974246" sldId="1549"/>
            <ac:spMk id="11" creationId="{D9504966-3858-3593-3D96-FA3E566C87BD}"/>
          </ac:spMkLst>
        </pc:spChg>
        <pc:spChg chg="add mod">
          <ac:chgData name="C, Vigneshwaran" userId="361f7be8-1fbb-40bb-9ca9-63070c125a19" providerId="ADAL" clId="{CDCA65BA-78E6-49DD-91B3-DA65F5D51F1E}" dt="2023-02-19T04:30:03.676" v="2620" actId="1076"/>
          <ac:spMkLst>
            <pc:docMk/>
            <pc:sldMk cId="1783974246" sldId="1549"/>
            <ac:spMk id="12" creationId="{E2A5570C-DB28-8BD6-FE07-DA01BAC9C9A2}"/>
          </ac:spMkLst>
        </pc:spChg>
        <pc:spChg chg="add mod">
          <ac:chgData name="C, Vigneshwaran" userId="361f7be8-1fbb-40bb-9ca9-63070c125a19" providerId="ADAL" clId="{CDCA65BA-78E6-49DD-91B3-DA65F5D51F1E}" dt="2023-02-19T04:24:36.928" v="2445" actId="1076"/>
          <ac:spMkLst>
            <pc:docMk/>
            <pc:sldMk cId="1783974246" sldId="1549"/>
            <ac:spMk id="13" creationId="{0718BB02-F47C-1452-1D22-4EB790145FDB}"/>
          </ac:spMkLst>
        </pc:spChg>
        <pc:spChg chg="add mod">
          <ac:chgData name="C, Vigneshwaran" userId="361f7be8-1fbb-40bb-9ca9-63070c125a19" providerId="ADAL" clId="{CDCA65BA-78E6-49DD-91B3-DA65F5D51F1E}" dt="2023-02-19T04:30:11.687" v="2622" actId="14100"/>
          <ac:spMkLst>
            <pc:docMk/>
            <pc:sldMk cId="1783974246" sldId="1549"/>
            <ac:spMk id="14" creationId="{B4E4EB2F-BB7A-4F23-4697-587672A12321}"/>
          </ac:spMkLst>
        </pc:spChg>
        <pc:spChg chg="add mod">
          <ac:chgData name="C, Vigneshwaran" userId="361f7be8-1fbb-40bb-9ca9-63070c125a19" providerId="ADAL" clId="{CDCA65BA-78E6-49DD-91B3-DA65F5D51F1E}" dt="2023-02-19T04:24:36.928" v="2445" actId="1076"/>
          <ac:spMkLst>
            <pc:docMk/>
            <pc:sldMk cId="1783974246" sldId="1549"/>
            <ac:spMk id="15" creationId="{B5630EC6-E1E6-28F6-7427-7080B3B5CF41}"/>
          </ac:spMkLst>
        </pc:spChg>
        <pc:spChg chg="add mod">
          <ac:chgData name="C, Vigneshwaran" userId="361f7be8-1fbb-40bb-9ca9-63070c125a19" providerId="ADAL" clId="{CDCA65BA-78E6-49DD-91B3-DA65F5D51F1E}" dt="2023-02-19T04:30:06.430" v="2621" actId="14100"/>
          <ac:spMkLst>
            <pc:docMk/>
            <pc:sldMk cId="1783974246" sldId="1549"/>
            <ac:spMk id="16" creationId="{08FA2FF1-1407-CA20-D993-9382D2F0C9B2}"/>
          </ac:spMkLst>
        </pc:spChg>
        <pc:spChg chg="add mod">
          <ac:chgData name="C, Vigneshwaran" userId="361f7be8-1fbb-40bb-9ca9-63070c125a19" providerId="ADAL" clId="{CDCA65BA-78E6-49DD-91B3-DA65F5D51F1E}" dt="2023-02-19T04:30:03.676" v="2620" actId="1076"/>
          <ac:spMkLst>
            <pc:docMk/>
            <pc:sldMk cId="1783974246" sldId="1549"/>
            <ac:spMk id="17" creationId="{4BEE515B-F329-CA57-66A2-EBD81A2D5954}"/>
          </ac:spMkLst>
        </pc:spChg>
        <pc:spChg chg="add mod">
          <ac:chgData name="C, Vigneshwaran" userId="361f7be8-1fbb-40bb-9ca9-63070c125a19" providerId="ADAL" clId="{CDCA65BA-78E6-49DD-91B3-DA65F5D51F1E}" dt="2023-02-19T04:31:11.911" v="2634" actId="1076"/>
          <ac:spMkLst>
            <pc:docMk/>
            <pc:sldMk cId="1783974246" sldId="1549"/>
            <ac:spMk id="18" creationId="{88560CBA-5FF8-02DC-4792-18FA1F99F902}"/>
          </ac:spMkLst>
        </pc:spChg>
        <pc:spChg chg="add del mod">
          <ac:chgData name="C, Vigneshwaran" userId="361f7be8-1fbb-40bb-9ca9-63070c125a19" providerId="ADAL" clId="{CDCA65BA-78E6-49DD-91B3-DA65F5D51F1E}" dt="2023-02-19T03:59:32.143" v="2080" actId="478"/>
          <ac:spMkLst>
            <pc:docMk/>
            <pc:sldMk cId="1783974246" sldId="1549"/>
            <ac:spMk id="19" creationId="{BFD827F3-F662-F3C2-F460-049331C2A209}"/>
          </ac:spMkLst>
        </pc:spChg>
        <pc:spChg chg="add mod">
          <ac:chgData name="C, Vigneshwaran" userId="361f7be8-1fbb-40bb-9ca9-63070c125a19" providerId="ADAL" clId="{CDCA65BA-78E6-49DD-91B3-DA65F5D51F1E}" dt="2023-02-19T04:31:11.911" v="2634" actId="1076"/>
          <ac:spMkLst>
            <pc:docMk/>
            <pc:sldMk cId="1783974246" sldId="1549"/>
            <ac:spMk id="20" creationId="{9601B900-2D6C-8237-0C0E-6FD4D587DF0A}"/>
          </ac:spMkLst>
        </pc:spChg>
        <pc:spChg chg="add del mod">
          <ac:chgData name="C, Vigneshwaran" userId="361f7be8-1fbb-40bb-9ca9-63070c125a19" providerId="ADAL" clId="{CDCA65BA-78E6-49DD-91B3-DA65F5D51F1E}" dt="2023-02-19T04:00:56.589" v="2157" actId="478"/>
          <ac:spMkLst>
            <pc:docMk/>
            <pc:sldMk cId="1783974246" sldId="1549"/>
            <ac:spMk id="21" creationId="{AB60553A-84AB-DCEE-6486-D46CA57D52CE}"/>
          </ac:spMkLst>
        </pc:spChg>
        <pc:spChg chg="add mod">
          <ac:chgData name="C, Vigneshwaran" userId="361f7be8-1fbb-40bb-9ca9-63070c125a19" providerId="ADAL" clId="{CDCA65BA-78E6-49DD-91B3-DA65F5D51F1E}" dt="2023-02-19T04:31:00.767" v="2633" actId="14100"/>
          <ac:spMkLst>
            <pc:docMk/>
            <pc:sldMk cId="1783974246" sldId="1549"/>
            <ac:spMk id="22" creationId="{840E30A6-B36A-FC45-B2B4-3013EC6F045E}"/>
          </ac:spMkLst>
        </pc:spChg>
        <pc:spChg chg="add mod">
          <ac:chgData name="C, Vigneshwaran" userId="361f7be8-1fbb-40bb-9ca9-63070c125a19" providerId="ADAL" clId="{CDCA65BA-78E6-49DD-91B3-DA65F5D51F1E}" dt="2023-02-19T04:24:36.928" v="2445" actId="1076"/>
          <ac:spMkLst>
            <pc:docMk/>
            <pc:sldMk cId="1783974246" sldId="1549"/>
            <ac:spMk id="23" creationId="{9724405D-6BB1-29B3-3A74-2981A7082BEA}"/>
          </ac:spMkLst>
        </pc:spChg>
        <pc:spChg chg="add mod">
          <ac:chgData name="C, Vigneshwaran" userId="361f7be8-1fbb-40bb-9ca9-63070c125a19" providerId="ADAL" clId="{CDCA65BA-78E6-49DD-91B3-DA65F5D51F1E}" dt="2023-02-19T04:29:49.599" v="2618" actId="14100"/>
          <ac:spMkLst>
            <pc:docMk/>
            <pc:sldMk cId="1783974246" sldId="1549"/>
            <ac:spMk id="24" creationId="{F10BA7FA-421A-2071-D7A9-0EA952CD8874}"/>
          </ac:spMkLst>
        </pc:spChg>
        <pc:spChg chg="add mod">
          <ac:chgData name="C, Vigneshwaran" userId="361f7be8-1fbb-40bb-9ca9-63070c125a19" providerId="ADAL" clId="{CDCA65BA-78E6-49DD-91B3-DA65F5D51F1E}" dt="2023-02-19T04:24:36.928" v="2445" actId="1076"/>
          <ac:spMkLst>
            <pc:docMk/>
            <pc:sldMk cId="1783974246" sldId="1549"/>
            <ac:spMk id="26" creationId="{A140D135-26E7-3BD1-C3C9-6808F69FE463}"/>
          </ac:spMkLst>
        </pc:spChg>
        <pc:spChg chg="add mod">
          <ac:chgData name="C, Vigneshwaran" userId="361f7be8-1fbb-40bb-9ca9-63070c125a19" providerId="ADAL" clId="{CDCA65BA-78E6-49DD-91B3-DA65F5D51F1E}" dt="2023-02-19T04:24:36.928" v="2445" actId="1076"/>
          <ac:spMkLst>
            <pc:docMk/>
            <pc:sldMk cId="1783974246" sldId="1549"/>
            <ac:spMk id="27" creationId="{4E7B7008-68B0-9BB6-1827-A10E8B8E3236}"/>
          </ac:spMkLst>
        </pc:spChg>
        <pc:spChg chg="add mod">
          <ac:chgData name="C, Vigneshwaran" userId="361f7be8-1fbb-40bb-9ca9-63070c125a19" providerId="ADAL" clId="{CDCA65BA-78E6-49DD-91B3-DA65F5D51F1E}" dt="2023-02-19T04:24:36.928" v="2445" actId="1076"/>
          <ac:spMkLst>
            <pc:docMk/>
            <pc:sldMk cId="1783974246" sldId="1549"/>
            <ac:spMk id="28" creationId="{7C71F207-736C-960E-E484-3F24DDC7CBB3}"/>
          </ac:spMkLst>
        </pc:spChg>
        <pc:spChg chg="add mod">
          <ac:chgData name="C, Vigneshwaran" userId="361f7be8-1fbb-40bb-9ca9-63070c125a19" providerId="ADAL" clId="{CDCA65BA-78E6-49DD-91B3-DA65F5D51F1E}" dt="2023-02-19T04:24:36.928" v="2445" actId="1076"/>
          <ac:spMkLst>
            <pc:docMk/>
            <pc:sldMk cId="1783974246" sldId="1549"/>
            <ac:spMk id="29" creationId="{3F613D47-CF8F-1E62-4FFE-2EEFF1290C92}"/>
          </ac:spMkLst>
        </pc:spChg>
        <pc:spChg chg="add mod">
          <ac:chgData name="C, Vigneshwaran" userId="361f7be8-1fbb-40bb-9ca9-63070c125a19" providerId="ADAL" clId="{CDCA65BA-78E6-49DD-91B3-DA65F5D51F1E}" dt="2023-02-19T04:31:27.251" v="2636" actId="1076"/>
          <ac:spMkLst>
            <pc:docMk/>
            <pc:sldMk cId="1783974246" sldId="1549"/>
            <ac:spMk id="30" creationId="{689F726E-51BC-732C-70F5-9EAC7E286199}"/>
          </ac:spMkLst>
        </pc:spChg>
        <pc:spChg chg="add mod">
          <ac:chgData name="C, Vigneshwaran" userId="361f7be8-1fbb-40bb-9ca9-63070c125a19" providerId="ADAL" clId="{CDCA65BA-78E6-49DD-91B3-DA65F5D51F1E}" dt="2023-02-19T04:24:36.928" v="2445" actId="1076"/>
          <ac:spMkLst>
            <pc:docMk/>
            <pc:sldMk cId="1783974246" sldId="1549"/>
            <ac:spMk id="31" creationId="{D2CE619D-ABFB-25B1-577C-0992496DE6AA}"/>
          </ac:spMkLst>
        </pc:spChg>
        <pc:spChg chg="add mod">
          <ac:chgData name="C, Vigneshwaran" userId="361f7be8-1fbb-40bb-9ca9-63070c125a19" providerId="ADAL" clId="{CDCA65BA-78E6-49DD-91B3-DA65F5D51F1E}" dt="2023-02-19T04:29:53.487" v="2619" actId="14100"/>
          <ac:spMkLst>
            <pc:docMk/>
            <pc:sldMk cId="1783974246" sldId="1549"/>
            <ac:spMk id="32" creationId="{85117537-0797-7C59-48E2-20F52A021CB6}"/>
          </ac:spMkLst>
        </pc:spChg>
        <pc:spChg chg="add mod">
          <ac:chgData name="C, Vigneshwaran" userId="361f7be8-1fbb-40bb-9ca9-63070c125a19" providerId="ADAL" clId="{CDCA65BA-78E6-49DD-91B3-DA65F5D51F1E}" dt="2023-02-19T04:30:03.676" v="2620" actId="1076"/>
          <ac:spMkLst>
            <pc:docMk/>
            <pc:sldMk cId="1783974246" sldId="1549"/>
            <ac:spMk id="33" creationId="{9CF95191-2F86-D9CA-5DB2-C9D3FF8BA5E1}"/>
          </ac:spMkLst>
        </pc:spChg>
        <pc:spChg chg="add mod">
          <ac:chgData name="C, Vigneshwaran" userId="361f7be8-1fbb-40bb-9ca9-63070c125a19" providerId="ADAL" clId="{CDCA65BA-78E6-49DD-91B3-DA65F5D51F1E}" dt="2023-02-19T04:31:50.895" v="2638" actId="1076"/>
          <ac:spMkLst>
            <pc:docMk/>
            <pc:sldMk cId="1783974246" sldId="1549"/>
            <ac:spMk id="34" creationId="{C506930F-53EB-F5EB-9C92-D328A556312D}"/>
          </ac:spMkLst>
        </pc:spChg>
        <pc:spChg chg="add mod">
          <ac:chgData name="C, Vigneshwaran" userId="361f7be8-1fbb-40bb-9ca9-63070c125a19" providerId="ADAL" clId="{CDCA65BA-78E6-49DD-91B3-DA65F5D51F1E}" dt="2023-02-19T04:31:11.911" v="2634" actId="1076"/>
          <ac:spMkLst>
            <pc:docMk/>
            <pc:sldMk cId="1783974246" sldId="1549"/>
            <ac:spMk id="35" creationId="{DF7CFBDC-236F-5511-7FC9-E98AE3D19D40}"/>
          </ac:spMkLst>
        </pc:spChg>
        <pc:spChg chg="add mod">
          <ac:chgData name="C, Vigneshwaran" userId="361f7be8-1fbb-40bb-9ca9-63070c125a19" providerId="ADAL" clId="{CDCA65BA-78E6-49DD-91B3-DA65F5D51F1E}" dt="2023-02-19T04:31:45.639" v="2637" actId="1076"/>
          <ac:spMkLst>
            <pc:docMk/>
            <pc:sldMk cId="1783974246" sldId="1549"/>
            <ac:spMk id="36" creationId="{18719399-A5E8-30F1-E69A-9D777FAA8B1F}"/>
          </ac:spMkLst>
        </pc:spChg>
        <pc:spChg chg="add mod">
          <ac:chgData name="C, Vigneshwaran" userId="361f7be8-1fbb-40bb-9ca9-63070c125a19" providerId="ADAL" clId="{CDCA65BA-78E6-49DD-91B3-DA65F5D51F1E}" dt="2023-02-19T04:24:36.928" v="2445" actId="1076"/>
          <ac:spMkLst>
            <pc:docMk/>
            <pc:sldMk cId="1783974246" sldId="1549"/>
            <ac:spMk id="37" creationId="{13D62E08-652C-C49D-9464-E4BAF53FEFED}"/>
          </ac:spMkLst>
        </pc:spChg>
        <pc:spChg chg="add mod">
          <ac:chgData name="C, Vigneshwaran" userId="361f7be8-1fbb-40bb-9ca9-63070c125a19" providerId="ADAL" clId="{CDCA65BA-78E6-49DD-91B3-DA65F5D51F1E}" dt="2023-02-19T04:24:36.928" v="2445" actId="1076"/>
          <ac:spMkLst>
            <pc:docMk/>
            <pc:sldMk cId="1783974246" sldId="1549"/>
            <ac:spMk id="38" creationId="{424598AF-0FEA-C4E6-018D-7BD1D8236530}"/>
          </ac:spMkLst>
        </pc:spChg>
        <pc:spChg chg="add del">
          <ac:chgData name="C, Vigneshwaran" userId="361f7be8-1fbb-40bb-9ca9-63070c125a19" providerId="ADAL" clId="{CDCA65BA-78E6-49DD-91B3-DA65F5D51F1E}" dt="2023-02-19T04:24:58.933" v="2448" actId="22"/>
          <ac:spMkLst>
            <pc:docMk/>
            <pc:sldMk cId="1783974246" sldId="1549"/>
            <ac:spMk id="40" creationId="{F37CB56B-CE34-A329-74AD-24D8FB72B2BE}"/>
          </ac:spMkLst>
        </pc:spChg>
        <pc:spChg chg="add mod">
          <ac:chgData name="C, Vigneshwaran" userId="361f7be8-1fbb-40bb-9ca9-63070c125a19" providerId="ADAL" clId="{CDCA65BA-78E6-49DD-91B3-DA65F5D51F1E}" dt="2023-02-19T04:29:08.948" v="2615" actId="14100"/>
          <ac:spMkLst>
            <pc:docMk/>
            <pc:sldMk cId="1783974246" sldId="1549"/>
            <ac:spMk id="41" creationId="{0D4FF600-2F60-C54A-D6AE-FC5767BCD134}"/>
          </ac:spMkLst>
        </pc:spChg>
        <pc:picChg chg="add mod">
          <ac:chgData name="C, Vigneshwaran" userId="361f7be8-1fbb-40bb-9ca9-63070c125a19" providerId="ADAL" clId="{CDCA65BA-78E6-49DD-91B3-DA65F5D51F1E}" dt="2023-02-19T04:24:36.928" v="2445" actId="1076"/>
          <ac:picMkLst>
            <pc:docMk/>
            <pc:sldMk cId="1783974246" sldId="1549"/>
            <ac:picMk id="25" creationId="{FC24052C-3400-F884-9AD5-66E22B78CC66}"/>
          </ac:picMkLst>
        </pc:pic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1361770-CF84-48C2-8710-34DAB79A95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a:extLst>
              <a:ext uri="{FF2B5EF4-FFF2-40B4-BE49-F238E27FC236}">
                <a16:creationId xmlns:a16="http://schemas.microsoft.com/office/drawing/2014/main" id="{6AED8D3B-9082-49AA-B4BC-F3F4425AA7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9ACFA8-1AB5-47AD-8712-789ED582E266}" type="datetimeFigureOut">
              <a:rPr kumimoji="1" lang="ja-JP" altLang="en-US" smtClean="0"/>
              <a:t>2023/3/13</a:t>
            </a:fld>
            <a:endParaRPr kumimoji="1" lang="ja-JP" altLang="en-US"/>
          </a:p>
        </p:txBody>
      </p:sp>
      <p:sp>
        <p:nvSpPr>
          <p:cNvPr id="4" name="フッター プレースホルダー 3">
            <a:extLst>
              <a:ext uri="{FF2B5EF4-FFF2-40B4-BE49-F238E27FC236}">
                <a16:creationId xmlns:a16="http://schemas.microsoft.com/office/drawing/2014/main" id="{5DAB9B36-94C5-4135-B352-9570B260F3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ltLang="ja-JP" sz="1000" dirty="0"/>
              <a:t>© 2021 Fujitsu Limited</a:t>
            </a:r>
          </a:p>
        </p:txBody>
      </p:sp>
      <p:sp>
        <p:nvSpPr>
          <p:cNvPr id="5" name="スライド番号プレースホルダー 4">
            <a:extLst>
              <a:ext uri="{FF2B5EF4-FFF2-40B4-BE49-F238E27FC236}">
                <a16:creationId xmlns:a16="http://schemas.microsoft.com/office/drawing/2014/main" id="{91EDE976-DD9F-4E5B-8DD7-50A554BDD8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DA504E-F46D-4C99-BD4A-3BE220F742A8}" type="slidenum">
              <a:rPr kumimoji="1" lang="ja-JP" altLang="en-US" smtClean="0"/>
              <a:t>‹#›</a:t>
            </a:fld>
            <a:endParaRPr kumimoji="1" lang="ja-JP" altLang="en-US"/>
          </a:p>
        </p:txBody>
      </p:sp>
      <p:pic>
        <p:nvPicPr>
          <p:cNvPr id="6" name="図 5" descr="FUJITSU-RESTRICTED">
            <a:extLst>
              <a:ext uri="{FF2B5EF4-FFF2-40B4-BE49-F238E27FC236}">
                <a16:creationId xmlns:a16="http://schemas.microsoft.com/office/drawing/2014/main" id="{EF70CBE9-4701-4CA4-A96C-FFD75BE721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75" y="53975"/>
            <a:ext cx="1292691" cy="166263"/>
          </a:xfrm>
          <a:prstGeom prst="rect">
            <a:avLst/>
          </a:prstGeom>
        </p:spPr>
      </p:pic>
    </p:spTree>
    <p:extLst>
      <p:ext uri="{BB962C8B-B14F-4D97-AF65-F5344CB8AC3E}">
        <p14:creationId xmlns:p14="http://schemas.microsoft.com/office/powerpoint/2010/main" val="9559416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n-lt"/>
              </a:defRPr>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n-lt"/>
              </a:defRPr>
            </a:lvl1pPr>
          </a:lstStyle>
          <a:p>
            <a:fld id="{49E156C8-D1E6-4437-B817-0C57EC289493}" type="datetimeFigureOut">
              <a:rPr kumimoji="1" lang="ja-JP" altLang="en-US" smtClean="0"/>
              <a:pPr/>
              <a:t>2023/3/13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en-US" altLang="ja-JP" dirty="0"/>
              <a:t>Headline</a:t>
            </a:r>
            <a:endParaRPr kumimoji="1" lang="ja-JP" altLang="en-US" dirty="0"/>
          </a:p>
          <a:p>
            <a:pPr lvl="1"/>
            <a:r>
              <a:rPr kumimoji="1" lang="en-US" altLang="ja-JP" dirty="0"/>
              <a:t>1st subhead</a:t>
            </a:r>
            <a:endParaRPr kumimoji="1" lang="ja-JP" altLang="en-US" dirty="0"/>
          </a:p>
          <a:p>
            <a:pPr lvl="2"/>
            <a:r>
              <a:rPr kumimoji="1" lang="en-US" altLang="ja-JP" dirty="0"/>
              <a:t>2nd subhead</a:t>
            </a:r>
            <a:endParaRPr kumimoji="1" lang="ja-JP" altLang="en-US" dirty="0"/>
          </a:p>
          <a:p>
            <a:pPr lvl="3"/>
            <a:r>
              <a:rPr kumimoji="1" lang="en-US" altLang="ja-JP" dirty="0"/>
              <a:t>Text</a:t>
            </a:r>
          </a:p>
          <a:p>
            <a:pPr lvl="4"/>
            <a:r>
              <a:rPr kumimoji="1" lang="en-US" altLang="ja-JP" dirty="0"/>
              <a:t>Text</a:t>
            </a:r>
            <a:endParaRPr kumimoji="1" lang="ja-JP" altLang="en-US" dirty="0"/>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atin typeface="+mn-lt"/>
              </a:defRPr>
            </a:lvl1pPr>
          </a:lstStyle>
          <a:p>
            <a:r>
              <a:rPr kumimoji="1" lang="en-US" altLang="ja-JP" dirty="0"/>
              <a:t>© 2021 Fujitsu Limited</a:t>
            </a:r>
            <a:endParaRPr kumimoji="1" lang="ja-JP" altLang="en-US" dirty="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atin typeface="+mn-lt"/>
              </a:defRPr>
            </a:lvl1pPr>
          </a:lstStyle>
          <a:p>
            <a:fld id="{C0644275-5C74-4E59-8F01-9B0DD8D2F6FE}" type="slidenum">
              <a:rPr kumimoji="1" lang="ja-JP" altLang="en-US" smtClean="0"/>
              <a:pPr/>
              <a:t>‹#›</a:t>
            </a:fld>
            <a:endParaRPr kumimoji="1" lang="ja-JP" altLang="en-US"/>
          </a:p>
        </p:txBody>
      </p:sp>
      <p:pic>
        <p:nvPicPr>
          <p:cNvPr id="8" name="図 7" descr="FUJITSU-RESTRICTED">
            <a:extLst>
              <a:ext uri="{FF2B5EF4-FFF2-40B4-BE49-F238E27FC236}">
                <a16:creationId xmlns:a16="http://schemas.microsoft.com/office/drawing/2014/main" id="{D6B6F53D-2030-4C6E-851A-2220828DD3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75" y="53975"/>
            <a:ext cx="1292691" cy="166263"/>
          </a:xfrm>
          <a:prstGeom prst="rect">
            <a:avLst/>
          </a:prstGeom>
        </p:spPr>
      </p:pic>
    </p:spTree>
    <p:extLst>
      <p:ext uri="{BB962C8B-B14F-4D97-AF65-F5344CB8AC3E}">
        <p14:creationId xmlns:p14="http://schemas.microsoft.com/office/powerpoint/2010/main" val="2664097101"/>
      </p:ext>
    </p:extLst>
  </p:cSld>
  <p:clrMap bg1="lt1" tx1="dk1" bg2="lt2" tx2="dk2" accent1="accent1" accent2="accent2" accent3="accent3" accent4="accent4" accent5="accent5" accent6="accent6" hlink="hlink" folHlink="folHlink"/>
  <p:hf hdr="0" dt="0"/>
  <p:notesStyle>
    <a:lvl1pPr marL="0" algn="l" defTabSz="685766" rtl="0" eaLnBrk="1" latinLnBrk="0" hangingPunct="1">
      <a:defRPr kumimoji="1" sz="900" kern="1200">
        <a:solidFill>
          <a:schemeClr val="tx1"/>
        </a:solidFill>
        <a:latin typeface="+mn-lt"/>
        <a:ea typeface="+mn-ea"/>
        <a:cs typeface="+mn-cs"/>
      </a:defRPr>
    </a:lvl1pPr>
    <a:lvl2pPr marL="342884" algn="l" defTabSz="685766" rtl="0" eaLnBrk="1" latinLnBrk="0" hangingPunct="1">
      <a:defRPr kumimoji="1" sz="900" kern="1200">
        <a:solidFill>
          <a:schemeClr val="tx1"/>
        </a:solidFill>
        <a:latin typeface="+mn-lt"/>
        <a:ea typeface="+mn-ea"/>
        <a:cs typeface="+mn-cs"/>
      </a:defRPr>
    </a:lvl2pPr>
    <a:lvl3pPr marL="685766" algn="l" defTabSz="685766" rtl="0" eaLnBrk="1" latinLnBrk="0" hangingPunct="1">
      <a:defRPr kumimoji="1" sz="900" kern="1200">
        <a:solidFill>
          <a:schemeClr val="tx1"/>
        </a:solidFill>
        <a:latin typeface="+mn-lt"/>
        <a:ea typeface="+mn-ea"/>
        <a:cs typeface="+mn-cs"/>
      </a:defRPr>
    </a:lvl3pPr>
    <a:lvl4pPr marL="1028649" algn="l" defTabSz="685766" rtl="0" eaLnBrk="1" latinLnBrk="0" hangingPunct="1">
      <a:defRPr kumimoji="1" sz="900" kern="1200">
        <a:solidFill>
          <a:schemeClr val="tx1"/>
        </a:solidFill>
        <a:latin typeface="+mn-lt"/>
        <a:ea typeface="+mn-ea"/>
        <a:cs typeface="+mn-cs"/>
      </a:defRPr>
    </a:lvl4pPr>
    <a:lvl5pPr marL="1371532" algn="l" defTabSz="685766" rtl="0" eaLnBrk="1" latinLnBrk="0" hangingPunct="1">
      <a:defRPr kumimoji="1" sz="900" kern="1200">
        <a:solidFill>
          <a:schemeClr val="tx1"/>
        </a:solidFill>
        <a:latin typeface="+mn-lt"/>
        <a:ea typeface="+mn-ea"/>
        <a:cs typeface="+mn-cs"/>
      </a:defRPr>
    </a:lvl5pPr>
    <a:lvl6pPr marL="1714415" algn="l" defTabSz="685766" rtl="0" eaLnBrk="1" latinLnBrk="0" hangingPunct="1">
      <a:defRPr kumimoji="1" sz="900" kern="1200">
        <a:solidFill>
          <a:schemeClr val="tx1"/>
        </a:solidFill>
        <a:latin typeface="+mn-lt"/>
        <a:ea typeface="+mn-ea"/>
        <a:cs typeface="+mn-cs"/>
      </a:defRPr>
    </a:lvl6pPr>
    <a:lvl7pPr marL="2057297" algn="l" defTabSz="685766" rtl="0" eaLnBrk="1" latinLnBrk="0" hangingPunct="1">
      <a:defRPr kumimoji="1" sz="900" kern="1200">
        <a:solidFill>
          <a:schemeClr val="tx1"/>
        </a:solidFill>
        <a:latin typeface="+mn-lt"/>
        <a:ea typeface="+mn-ea"/>
        <a:cs typeface="+mn-cs"/>
      </a:defRPr>
    </a:lvl7pPr>
    <a:lvl8pPr marL="2400180" algn="l" defTabSz="685766" rtl="0" eaLnBrk="1" latinLnBrk="0" hangingPunct="1">
      <a:defRPr kumimoji="1" sz="900" kern="1200">
        <a:solidFill>
          <a:schemeClr val="tx1"/>
        </a:solidFill>
        <a:latin typeface="+mn-lt"/>
        <a:ea typeface="+mn-ea"/>
        <a:cs typeface="+mn-cs"/>
      </a:defRPr>
    </a:lvl8pPr>
    <a:lvl9pPr marL="2743064" algn="l" defTabSz="685766" rtl="0" eaLnBrk="1" latinLnBrk="0" hangingPunct="1">
      <a:defRPr kumimoji="1"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54088" rtl="0" eaLnBrk="1" fontAlgn="base" latinLnBrk="0" hangingPunct="1">
              <a:lnSpc>
                <a:spcPct val="100000"/>
              </a:lnSpc>
              <a:spcBef>
                <a:spcPct val="0"/>
              </a:spcBef>
              <a:spcAft>
                <a:spcPct val="0"/>
              </a:spcAft>
              <a:buClrTx/>
              <a:buSzTx/>
              <a:buFontTx/>
              <a:buNone/>
              <a:tabLst/>
              <a:defRPr/>
            </a:pPr>
            <a:fld id="{C0B925CF-706D-4FCE-8C04-BCAA43F1C1B5}" type="slidenum">
              <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pPr marL="0" marR="0" lvl="0" indent="0" algn="r" defTabSz="954088" rtl="0" eaLnBrk="1" fontAlgn="base" latinLnBrk="0" hangingPunct="1">
                <a:lnSpc>
                  <a:spcPct val="100000"/>
                </a:lnSpc>
                <a:spcBef>
                  <a:spcPct val="0"/>
                </a:spcBef>
                <a:spcAft>
                  <a:spcPct val="0"/>
                </a:spcAft>
                <a:buClrTx/>
                <a:buSzTx/>
                <a:buFontTx/>
                <a:buNone/>
                <a:tabLst/>
                <a:defRPr/>
              </a:pPr>
              <a:t>3</a:t>
            </a:fld>
            <a:endPar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GB" altLang="ja-JP"/>
          </a:p>
        </p:txBody>
      </p:sp>
    </p:spTree>
    <p:extLst>
      <p:ext uri="{BB962C8B-B14F-4D97-AF65-F5344CB8AC3E}">
        <p14:creationId xmlns:p14="http://schemas.microsoft.com/office/powerpoint/2010/main" val="3456406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54088" rtl="0" eaLnBrk="1" fontAlgn="base" latinLnBrk="0" hangingPunct="1">
              <a:lnSpc>
                <a:spcPct val="100000"/>
              </a:lnSpc>
              <a:spcBef>
                <a:spcPct val="0"/>
              </a:spcBef>
              <a:spcAft>
                <a:spcPct val="0"/>
              </a:spcAft>
              <a:buClrTx/>
              <a:buSzTx/>
              <a:buFontTx/>
              <a:buNone/>
              <a:tabLst/>
              <a:defRPr/>
            </a:pPr>
            <a:fld id="{C0B925CF-706D-4FCE-8C04-BCAA43F1C1B5}" type="slidenum">
              <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pPr marL="0" marR="0" lvl="0" indent="0" algn="r" defTabSz="954088" rtl="0" eaLnBrk="1" fontAlgn="base" latinLnBrk="0" hangingPunct="1">
                <a:lnSpc>
                  <a:spcPct val="100000"/>
                </a:lnSpc>
                <a:spcBef>
                  <a:spcPct val="0"/>
                </a:spcBef>
                <a:spcAft>
                  <a:spcPct val="0"/>
                </a:spcAft>
                <a:buClrTx/>
                <a:buSzTx/>
                <a:buFontTx/>
                <a:buNone/>
                <a:tabLst/>
                <a:defRPr/>
              </a:pPr>
              <a:t>12</a:t>
            </a:fld>
            <a:endPar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GB" altLang="ja-JP"/>
          </a:p>
        </p:txBody>
      </p:sp>
    </p:spTree>
    <p:extLst>
      <p:ext uri="{BB962C8B-B14F-4D97-AF65-F5344CB8AC3E}">
        <p14:creationId xmlns:p14="http://schemas.microsoft.com/office/powerpoint/2010/main" val="1788134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54088" rtl="0" eaLnBrk="1" fontAlgn="base" latinLnBrk="0" hangingPunct="1">
              <a:lnSpc>
                <a:spcPct val="100000"/>
              </a:lnSpc>
              <a:spcBef>
                <a:spcPct val="0"/>
              </a:spcBef>
              <a:spcAft>
                <a:spcPct val="0"/>
              </a:spcAft>
              <a:buClrTx/>
              <a:buSzTx/>
              <a:buFontTx/>
              <a:buNone/>
              <a:tabLst/>
              <a:defRPr/>
            </a:pPr>
            <a:fld id="{C0B925CF-706D-4FCE-8C04-BCAA43F1C1B5}" type="slidenum">
              <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pPr marL="0" marR="0" lvl="0" indent="0" algn="r" defTabSz="954088" rtl="0" eaLnBrk="1" fontAlgn="base" latinLnBrk="0" hangingPunct="1">
                <a:lnSpc>
                  <a:spcPct val="100000"/>
                </a:lnSpc>
                <a:spcBef>
                  <a:spcPct val="0"/>
                </a:spcBef>
                <a:spcAft>
                  <a:spcPct val="0"/>
                </a:spcAft>
                <a:buClrTx/>
                <a:buSzTx/>
                <a:buFontTx/>
                <a:buNone/>
                <a:tabLst/>
                <a:defRPr/>
              </a:pPr>
              <a:t>13</a:t>
            </a:fld>
            <a:endPar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GB" altLang="ja-JP"/>
          </a:p>
        </p:txBody>
      </p:sp>
    </p:spTree>
    <p:extLst>
      <p:ext uri="{BB962C8B-B14F-4D97-AF65-F5344CB8AC3E}">
        <p14:creationId xmlns:p14="http://schemas.microsoft.com/office/powerpoint/2010/main" val="3834295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54088" rtl="0" eaLnBrk="1" fontAlgn="base" latinLnBrk="0" hangingPunct="1">
              <a:lnSpc>
                <a:spcPct val="100000"/>
              </a:lnSpc>
              <a:spcBef>
                <a:spcPct val="0"/>
              </a:spcBef>
              <a:spcAft>
                <a:spcPct val="0"/>
              </a:spcAft>
              <a:buClrTx/>
              <a:buSzTx/>
              <a:buFontTx/>
              <a:buNone/>
              <a:tabLst/>
              <a:defRPr/>
            </a:pPr>
            <a:fld id="{C0B925CF-706D-4FCE-8C04-BCAA43F1C1B5}" type="slidenum">
              <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pPr marL="0" marR="0" lvl="0" indent="0" algn="r" defTabSz="954088" rtl="0" eaLnBrk="1" fontAlgn="base" latinLnBrk="0" hangingPunct="1">
                <a:lnSpc>
                  <a:spcPct val="100000"/>
                </a:lnSpc>
                <a:spcBef>
                  <a:spcPct val="0"/>
                </a:spcBef>
                <a:spcAft>
                  <a:spcPct val="0"/>
                </a:spcAft>
                <a:buClrTx/>
                <a:buSzTx/>
                <a:buFontTx/>
                <a:buNone/>
                <a:tabLst/>
                <a:defRPr/>
              </a:pPr>
              <a:t>14</a:t>
            </a:fld>
            <a:endPar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GB" altLang="ja-JP"/>
          </a:p>
        </p:txBody>
      </p:sp>
    </p:spTree>
    <p:extLst>
      <p:ext uri="{BB962C8B-B14F-4D97-AF65-F5344CB8AC3E}">
        <p14:creationId xmlns:p14="http://schemas.microsoft.com/office/powerpoint/2010/main" val="3495107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54088" rtl="0" eaLnBrk="1" fontAlgn="base" latinLnBrk="0" hangingPunct="1">
              <a:lnSpc>
                <a:spcPct val="100000"/>
              </a:lnSpc>
              <a:spcBef>
                <a:spcPct val="0"/>
              </a:spcBef>
              <a:spcAft>
                <a:spcPct val="0"/>
              </a:spcAft>
              <a:buClrTx/>
              <a:buSzTx/>
              <a:buFontTx/>
              <a:buNone/>
              <a:tabLst/>
              <a:defRPr/>
            </a:pPr>
            <a:fld id="{C0B925CF-706D-4FCE-8C04-BCAA43F1C1B5}" type="slidenum">
              <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pPr marL="0" marR="0" lvl="0" indent="0" algn="r" defTabSz="954088" rtl="0" eaLnBrk="1" fontAlgn="base" latinLnBrk="0" hangingPunct="1">
                <a:lnSpc>
                  <a:spcPct val="100000"/>
                </a:lnSpc>
                <a:spcBef>
                  <a:spcPct val="0"/>
                </a:spcBef>
                <a:spcAft>
                  <a:spcPct val="0"/>
                </a:spcAft>
                <a:buClrTx/>
                <a:buSzTx/>
                <a:buFontTx/>
                <a:buNone/>
                <a:tabLst/>
                <a:defRPr/>
              </a:pPr>
              <a:t>15</a:t>
            </a:fld>
            <a:endPar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GB" altLang="ja-JP"/>
          </a:p>
        </p:txBody>
      </p:sp>
    </p:spTree>
    <p:extLst>
      <p:ext uri="{BB962C8B-B14F-4D97-AF65-F5344CB8AC3E}">
        <p14:creationId xmlns:p14="http://schemas.microsoft.com/office/powerpoint/2010/main" val="3513321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54088" rtl="0" eaLnBrk="1" fontAlgn="base" latinLnBrk="0" hangingPunct="1">
              <a:lnSpc>
                <a:spcPct val="100000"/>
              </a:lnSpc>
              <a:spcBef>
                <a:spcPct val="0"/>
              </a:spcBef>
              <a:spcAft>
                <a:spcPct val="0"/>
              </a:spcAft>
              <a:buClrTx/>
              <a:buSzTx/>
              <a:buFontTx/>
              <a:buNone/>
              <a:tabLst/>
              <a:defRPr/>
            </a:pPr>
            <a:fld id="{C0B925CF-706D-4FCE-8C04-BCAA43F1C1B5}" type="slidenum">
              <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pPr marL="0" marR="0" lvl="0" indent="0" algn="r" defTabSz="954088" rtl="0" eaLnBrk="1" fontAlgn="base" latinLnBrk="0" hangingPunct="1">
                <a:lnSpc>
                  <a:spcPct val="100000"/>
                </a:lnSpc>
                <a:spcBef>
                  <a:spcPct val="0"/>
                </a:spcBef>
                <a:spcAft>
                  <a:spcPct val="0"/>
                </a:spcAft>
                <a:buClrTx/>
                <a:buSzTx/>
                <a:buFontTx/>
                <a:buNone/>
                <a:tabLst/>
                <a:defRPr/>
              </a:pPr>
              <a:t>16</a:t>
            </a:fld>
            <a:endPar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GB" altLang="ja-JP"/>
          </a:p>
        </p:txBody>
      </p:sp>
    </p:spTree>
    <p:extLst>
      <p:ext uri="{BB962C8B-B14F-4D97-AF65-F5344CB8AC3E}">
        <p14:creationId xmlns:p14="http://schemas.microsoft.com/office/powerpoint/2010/main" val="3562134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54088" rtl="0" eaLnBrk="1" fontAlgn="base" latinLnBrk="0" hangingPunct="1">
              <a:lnSpc>
                <a:spcPct val="100000"/>
              </a:lnSpc>
              <a:spcBef>
                <a:spcPct val="0"/>
              </a:spcBef>
              <a:spcAft>
                <a:spcPct val="0"/>
              </a:spcAft>
              <a:buClrTx/>
              <a:buSzTx/>
              <a:buFontTx/>
              <a:buNone/>
              <a:tabLst/>
              <a:defRPr/>
            </a:pPr>
            <a:fld id="{C0B925CF-706D-4FCE-8C04-BCAA43F1C1B5}" type="slidenum">
              <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pPr marL="0" marR="0" lvl="0" indent="0" algn="r" defTabSz="954088" rtl="0" eaLnBrk="1" fontAlgn="base" latinLnBrk="0" hangingPunct="1">
                <a:lnSpc>
                  <a:spcPct val="100000"/>
                </a:lnSpc>
                <a:spcBef>
                  <a:spcPct val="0"/>
                </a:spcBef>
                <a:spcAft>
                  <a:spcPct val="0"/>
                </a:spcAft>
                <a:buClrTx/>
                <a:buSzTx/>
                <a:buFontTx/>
                <a:buNone/>
                <a:tabLst/>
                <a:defRPr/>
              </a:pPr>
              <a:t>28</a:t>
            </a:fld>
            <a:endPar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GB" altLang="ja-JP"/>
          </a:p>
        </p:txBody>
      </p:sp>
    </p:spTree>
    <p:extLst>
      <p:ext uri="{BB962C8B-B14F-4D97-AF65-F5344CB8AC3E}">
        <p14:creationId xmlns:p14="http://schemas.microsoft.com/office/powerpoint/2010/main" val="2721151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54088" rtl="0" eaLnBrk="1" fontAlgn="base" latinLnBrk="0" hangingPunct="1">
              <a:lnSpc>
                <a:spcPct val="100000"/>
              </a:lnSpc>
              <a:spcBef>
                <a:spcPct val="0"/>
              </a:spcBef>
              <a:spcAft>
                <a:spcPct val="0"/>
              </a:spcAft>
              <a:buClrTx/>
              <a:buSzTx/>
              <a:buFontTx/>
              <a:buNone/>
              <a:tabLst/>
              <a:defRPr/>
            </a:pPr>
            <a:fld id="{C0B925CF-706D-4FCE-8C04-BCAA43F1C1B5}" type="slidenum">
              <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pPr marL="0" marR="0" lvl="0" indent="0" algn="r" defTabSz="954088" rtl="0" eaLnBrk="1" fontAlgn="base" latinLnBrk="0" hangingPunct="1">
                <a:lnSpc>
                  <a:spcPct val="100000"/>
                </a:lnSpc>
                <a:spcBef>
                  <a:spcPct val="0"/>
                </a:spcBef>
                <a:spcAft>
                  <a:spcPct val="0"/>
                </a:spcAft>
                <a:buClrTx/>
                <a:buSzTx/>
                <a:buFontTx/>
                <a:buNone/>
                <a:tabLst/>
                <a:defRPr/>
              </a:pPr>
              <a:t>29</a:t>
            </a:fld>
            <a:endPar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GB" altLang="ja-JP"/>
          </a:p>
        </p:txBody>
      </p:sp>
    </p:spTree>
    <p:extLst>
      <p:ext uri="{BB962C8B-B14F-4D97-AF65-F5344CB8AC3E}">
        <p14:creationId xmlns:p14="http://schemas.microsoft.com/office/powerpoint/2010/main" val="3258169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54088" rtl="0" eaLnBrk="1" fontAlgn="base" latinLnBrk="0" hangingPunct="1">
              <a:lnSpc>
                <a:spcPct val="100000"/>
              </a:lnSpc>
              <a:spcBef>
                <a:spcPct val="0"/>
              </a:spcBef>
              <a:spcAft>
                <a:spcPct val="0"/>
              </a:spcAft>
              <a:buClrTx/>
              <a:buSzTx/>
              <a:buFontTx/>
              <a:buNone/>
              <a:tabLst/>
              <a:defRPr/>
            </a:pPr>
            <a:fld id="{C0B925CF-706D-4FCE-8C04-BCAA43F1C1B5}" type="slidenum">
              <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pPr marL="0" marR="0" lvl="0" indent="0" algn="r" defTabSz="954088" rtl="0" eaLnBrk="1" fontAlgn="base" latinLnBrk="0" hangingPunct="1">
                <a:lnSpc>
                  <a:spcPct val="100000"/>
                </a:lnSpc>
                <a:spcBef>
                  <a:spcPct val="0"/>
                </a:spcBef>
                <a:spcAft>
                  <a:spcPct val="0"/>
                </a:spcAft>
                <a:buClrTx/>
                <a:buSzTx/>
                <a:buFontTx/>
                <a:buNone/>
                <a:tabLst/>
                <a:defRPr/>
              </a:pPr>
              <a:t>30</a:t>
            </a:fld>
            <a:endPar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GB" altLang="ja-JP"/>
          </a:p>
        </p:txBody>
      </p:sp>
    </p:spTree>
    <p:extLst>
      <p:ext uri="{BB962C8B-B14F-4D97-AF65-F5344CB8AC3E}">
        <p14:creationId xmlns:p14="http://schemas.microsoft.com/office/powerpoint/2010/main" val="1450274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54088" rtl="0" eaLnBrk="1" fontAlgn="base" latinLnBrk="0" hangingPunct="1">
              <a:lnSpc>
                <a:spcPct val="100000"/>
              </a:lnSpc>
              <a:spcBef>
                <a:spcPct val="0"/>
              </a:spcBef>
              <a:spcAft>
                <a:spcPct val="0"/>
              </a:spcAft>
              <a:buClrTx/>
              <a:buSzTx/>
              <a:buFontTx/>
              <a:buNone/>
              <a:tabLst/>
              <a:defRPr/>
            </a:pPr>
            <a:fld id="{C0B925CF-706D-4FCE-8C04-BCAA43F1C1B5}" type="slidenum">
              <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pPr marL="0" marR="0" lvl="0" indent="0" algn="r" defTabSz="954088" rtl="0" eaLnBrk="1" fontAlgn="base" latinLnBrk="0" hangingPunct="1">
                <a:lnSpc>
                  <a:spcPct val="100000"/>
                </a:lnSpc>
                <a:spcBef>
                  <a:spcPct val="0"/>
                </a:spcBef>
                <a:spcAft>
                  <a:spcPct val="0"/>
                </a:spcAft>
                <a:buClrTx/>
                <a:buSzTx/>
                <a:buFontTx/>
                <a:buNone/>
                <a:tabLst/>
                <a:defRPr/>
              </a:pPr>
              <a:t>31</a:t>
            </a:fld>
            <a:endPar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GB" altLang="ja-JP"/>
          </a:p>
        </p:txBody>
      </p:sp>
    </p:spTree>
    <p:extLst>
      <p:ext uri="{BB962C8B-B14F-4D97-AF65-F5344CB8AC3E}">
        <p14:creationId xmlns:p14="http://schemas.microsoft.com/office/powerpoint/2010/main" val="3165722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54088" rtl="0" eaLnBrk="1" fontAlgn="base" latinLnBrk="0" hangingPunct="1">
              <a:lnSpc>
                <a:spcPct val="100000"/>
              </a:lnSpc>
              <a:spcBef>
                <a:spcPct val="0"/>
              </a:spcBef>
              <a:spcAft>
                <a:spcPct val="0"/>
              </a:spcAft>
              <a:buClrTx/>
              <a:buSzTx/>
              <a:buFontTx/>
              <a:buNone/>
              <a:tabLst/>
              <a:defRPr/>
            </a:pPr>
            <a:fld id="{C0B925CF-706D-4FCE-8C04-BCAA43F1C1B5}" type="slidenum">
              <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pPr marL="0" marR="0" lvl="0" indent="0" algn="r" defTabSz="954088" rtl="0" eaLnBrk="1" fontAlgn="base" latinLnBrk="0" hangingPunct="1">
                <a:lnSpc>
                  <a:spcPct val="100000"/>
                </a:lnSpc>
                <a:spcBef>
                  <a:spcPct val="0"/>
                </a:spcBef>
                <a:spcAft>
                  <a:spcPct val="0"/>
                </a:spcAft>
                <a:buClrTx/>
                <a:buSzTx/>
                <a:buFontTx/>
                <a:buNone/>
                <a:tabLst/>
                <a:defRPr/>
              </a:pPr>
              <a:t>32</a:t>
            </a:fld>
            <a:endPar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GB" altLang="ja-JP"/>
          </a:p>
        </p:txBody>
      </p:sp>
    </p:spTree>
    <p:extLst>
      <p:ext uri="{BB962C8B-B14F-4D97-AF65-F5344CB8AC3E}">
        <p14:creationId xmlns:p14="http://schemas.microsoft.com/office/powerpoint/2010/main" val="2273653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54088" rtl="0" eaLnBrk="1" fontAlgn="base" latinLnBrk="0" hangingPunct="1">
              <a:lnSpc>
                <a:spcPct val="100000"/>
              </a:lnSpc>
              <a:spcBef>
                <a:spcPct val="0"/>
              </a:spcBef>
              <a:spcAft>
                <a:spcPct val="0"/>
              </a:spcAft>
              <a:buClrTx/>
              <a:buSzTx/>
              <a:buFontTx/>
              <a:buNone/>
              <a:tabLst/>
              <a:defRPr/>
            </a:pPr>
            <a:fld id="{C0B925CF-706D-4FCE-8C04-BCAA43F1C1B5}" type="slidenum">
              <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pPr marL="0" marR="0" lvl="0" indent="0" algn="r" defTabSz="954088" rtl="0" eaLnBrk="1" fontAlgn="base" latinLnBrk="0" hangingPunct="1">
                <a:lnSpc>
                  <a:spcPct val="100000"/>
                </a:lnSpc>
                <a:spcBef>
                  <a:spcPct val="0"/>
                </a:spcBef>
                <a:spcAft>
                  <a:spcPct val="0"/>
                </a:spcAft>
                <a:buClrTx/>
                <a:buSzTx/>
                <a:buFontTx/>
                <a:buNone/>
                <a:tabLst/>
                <a:defRPr/>
              </a:pPr>
              <a:t>4</a:t>
            </a:fld>
            <a:endPar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GB" altLang="ja-JP"/>
          </a:p>
        </p:txBody>
      </p:sp>
    </p:spTree>
    <p:extLst>
      <p:ext uri="{BB962C8B-B14F-4D97-AF65-F5344CB8AC3E}">
        <p14:creationId xmlns:p14="http://schemas.microsoft.com/office/powerpoint/2010/main" val="2588404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54088" rtl="0" eaLnBrk="1" fontAlgn="base" latinLnBrk="0" hangingPunct="1">
              <a:lnSpc>
                <a:spcPct val="100000"/>
              </a:lnSpc>
              <a:spcBef>
                <a:spcPct val="0"/>
              </a:spcBef>
              <a:spcAft>
                <a:spcPct val="0"/>
              </a:spcAft>
              <a:buClrTx/>
              <a:buSzTx/>
              <a:buFontTx/>
              <a:buNone/>
              <a:tabLst/>
              <a:defRPr/>
            </a:pPr>
            <a:fld id="{C0B925CF-706D-4FCE-8C04-BCAA43F1C1B5}" type="slidenum">
              <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pPr marL="0" marR="0" lvl="0" indent="0" algn="r" defTabSz="954088" rtl="0" eaLnBrk="1" fontAlgn="base" latinLnBrk="0" hangingPunct="1">
                <a:lnSpc>
                  <a:spcPct val="100000"/>
                </a:lnSpc>
                <a:spcBef>
                  <a:spcPct val="0"/>
                </a:spcBef>
                <a:spcAft>
                  <a:spcPct val="0"/>
                </a:spcAft>
                <a:buClrTx/>
                <a:buSzTx/>
                <a:buFontTx/>
                <a:buNone/>
                <a:tabLst/>
                <a:defRPr/>
              </a:pPr>
              <a:t>33</a:t>
            </a:fld>
            <a:endPar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GB" altLang="ja-JP" dirty="0"/>
          </a:p>
        </p:txBody>
      </p:sp>
    </p:spTree>
    <p:extLst>
      <p:ext uri="{BB962C8B-B14F-4D97-AF65-F5344CB8AC3E}">
        <p14:creationId xmlns:p14="http://schemas.microsoft.com/office/powerpoint/2010/main" val="3965640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54088" rtl="0" eaLnBrk="1" fontAlgn="base" latinLnBrk="0" hangingPunct="1">
              <a:lnSpc>
                <a:spcPct val="100000"/>
              </a:lnSpc>
              <a:spcBef>
                <a:spcPct val="0"/>
              </a:spcBef>
              <a:spcAft>
                <a:spcPct val="0"/>
              </a:spcAft>
              <a:buClrTx/>
              <a:buSzTx/>
              <a:buFontTx/>
              <a:buNone/>
              <a:tabLst/>
              <a:defRPr/>
            </a:pPr>
            <a:fld id="{C0B925CF-706D-4FCE-8C04-BCAA43F1C1B5}" type="slidenum">
              <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pPr marL="0" marR="0" lvl="0" indent="0" algn="r" defTabSz="954088" rtl="0" eaLnBrk="1" fontAlgn="base" latinLnBrk="0" hangingPunct="1">
                <a:lnSpc>
                  <a:spcPct val="100000"/>
                </a:lnSpc>
                <a:spcBef>
                  <a:spcPct val="0"/>
                </a:spcBef>
                <a:spcAft>
                  <a:spcPct val="0"/>
                </a:spcAft>
                <a:buClrTx/>
                <a:buSzTx/>
                <a:buFontTx/>
                <a:buNone/>
                <a:tabLst/>
                <a:defRPr/>
              </a:pPr>
              <a:t>34</a:t>
            </a:fld>
            <a:endPar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GB" altLang="ja-JP" dirty="0"/>
          </a:p>
        </p:txBody>
      </p:sp>
    </p:spTree>
    <p:extLst>
      <p:ext uri="{BB962C8B-B14F-4D97-AF65-F5344CB8AC3E}">
        <p14:creationId xmlns:p14="http://schemas.microsoft.com/office/powerpoint/2010/main" val="165239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54088" rtl="0" eaLnBrk="1" fontAlgn="base" latinLnBrk="0" hangingPunct="1">
              <a:lnSpc>
                <a:spcPct val="100000"/>
              </a:lnSpc>
              <a:spcBef>
                <a:spcPct val="0"/>
              </a:spcBef>
              <a:spcAft>
                <a:spcPct val="0"/>
              </a:spcAft>
              <a:buClrTx/>
              <a:buSzTx/>
              <a:buFontTx/>
              <a:buNone/>
              <a:tabLst/>
              <a:defRPr/>
            </a:pPr>
            <a:fld id="{C0B925CF-706D-4FCE-8C04-BCAA43F1C1B5}" type="slidenum">
              <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pPr marL="0" marR="0" lvl="0" indent="0" algn="r" defTabSz="954088" rtl="0" eaLnBrk="1" fontAlgn="base" latinLnBrk="0" hangingPunct="1">
                <a:lnSpc>
                  <a:spcPct val="100000"/>
                </a:lnSpc>
                <a:spcBef>
                  <a:spcPct val="0"/>
                </a:spcBef>
                <a:spcAft>
                  <a:spcPct val="0"/>
                </a:spcAft>
                <a:buClrTx/>
                <a:buSzTx/>
                <a:buFontTx/>
                <a:buNone/>
                <a:tabLst/>
                <a:defRPr/>
              </a:pPr>
              <a:t>35</a:t>
            </a:fld>
            <a:endPar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GB" altLang="ja-JP"/>
          </a:p>
        </p:txBody>
      </p:sp>
    </p:spTree>
    <p:extLst>
      <p:ext uri="{BB962C8B-B14F-4D97-AF65-F5344CB8AC3E}">
        <p14:creationId xmlns:p14="http://schemas.microsoft.com/office/powerpoint/2010/main" val="1490520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54088" rtl="0" eaLnBrk="1" fontAlgn="base" latinLnBrk="0" hangingPunct="1">
              <a:lnSpc>
                <a:spcPct val="100000"/>
              </a:lnSpc>
              <a:spcBef>
                <a:spcPct val="0"/>
              </a:spcBef>
              <a:spcAft>
                <a:spcPct val="0"/>
              </a:spcAft>
              <a:buClrTx/>
              <a:buSzTx/>
              <a:buFontTx/>
              <a:buNone/>
              <a:tabLst/>
              <a:defRPr/>
            </a:pPr>
            <a:fld id="{C0B925CF-706D-4FCE-8C04-BCAA43F1C1B5}" type="slidenum">
              <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pPr marL="0" marR="0" lvl="0" indent="0" algn="r" defTabSz="954088" rtl="0" eaLnBrk="1" fontAlgn="base" latinLnBrk="0" hangingPunct="1">
                <a:lnSpc>
                  <a:spcPct val="100000"/>
                </a:lnSpc>
                <a:spcBef>
                  <a:spcPct val="0"/>
                </a:spcBef>
                <a:spcAft>
                  <a:spcPct val="0"/>
                </a:spcAft>
                <a:buClrTx/>
                <a:buSzTx/>
                <a:buFontTx/>
                <a:buNone/>
                <a:tabLst/>
                <a:defRPr/>
              </a:pPr>
              <a:t>36</a:t>
            </a:fld>
            <a:endPar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GB" altLang="ja-JP"/>
          </a:p>
        </p:txBody>
      </p:sp>
    </p:spTree>
    <p:extLst>
      <p:ext uri="{BB962C8B-B14F-4D97-AF65-F5344CB8AC3E}">
        <p14:creationId xmlns:p14="http://schemas.microsoft.com/office/powerpoint/2010/main" val="1331723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54088" rtl="0" eaLnBrk="1" fontAlgn="base" latinLnBrk="0" hangingPunct="1">
              <a:lnSpc>
                <a:spcPct val="100000"/>
              </a:lnSpc>
              <a:spcBef>
                <a:spcPct val="0"/>
              </a:spcBef>
              <a:spcAft>
                <a:spcPct val="0"/>
              </a:spcAft>
              <a:buClrTx/>
              <a:buSzTx/>
              <a:buFontTx/>
              <a:buNone/>
              <a:tabLst/>
              <a:defRPr/>
            </a:pPr>
            <a:fld id="{C0B925CF-706D-4FCE-8C04-BCAA43F1C1B5}" type="slidenum">
              <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pPr marL="0" marR="0" lvl="0" indent="0" algn="r" defTabSz="954088" rtl="0" eaLnBrk="1" fontAlgn="base" latinLnBrk="0" hangingPunct="1">
                <a:lnSpc>
                  <a:spcPct val="100000"/>
                </a:lnSpc>
                <a:spcBef>
                  <a:spcPct val="0"/>
                </a:spcBef>
                <a:spcAft>
                  <a:spcPct val="0"/>
                </a:spcAft>
                <a:buClrTx/>
                <a:buSzTx/>
                <a:buFontTx/>
                <a:buNone/>
                <a:tabLst/>
                <a:defRPr/>
              </a:pPr>
              <a:t>37</a:t>
            </a:fld>
            <a:endPar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GB" altLang="ja-JP"/>
          </a:p>
        </p:txBody>
      </p:sp>
    </p:spTree>
    <p:extLst>
      <p:ext uri="{BB962C8B-B14F-4D97-AF65-F5344CB8AC3E}">
        <p14:creationId xmlns:p14="http://schemas.microsoft.com/office/powerpoint/2010/main" val="2144679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54088" rtl="0" eaLnBrk="1" fontAlgn="base" latinLnBrk="0" hangingPunct="1">
              <a:lnSpc>
                <a:spcPct val="100000"/>
              </a:lnSpc>
              <a:spcBef>
                <a:spcPct val="0"/>
              </a:spcBef>
              <a:spcAft>
                <a:spcPct val="0"/>
              </a:spcAft>
              <a:buClrTx/>
              <a:buSzTx/>
              <a:buFontTx/>
              <a:buNone/>
              <a:tabLst/>
              <a:defRPr/>
            </a:pPr>
            <a:fld id="{C0B925CF-706D-4FCE-8C04-BCAA43F1C1B5}" type="slidenum">
              <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pPr marL="0" marR="0" lvl="0" indent="0" algn="r" defTabSz="954088" rtl="0" eaLnBrk="1" fontAlgn="base" latinLnBrk="0" hangingPunct="1">
                <a:lnSpc>
                  <a:spcPct val="100000"/>
                </a:lnSpc>
                <a:spcBef>
                  <a:spcPct val="0"/>
                </a:spcBef>
                <a:spcAft>
                  <a:spcPct val="0"/>
                </a:spcAft>
                <a:buClrTx/>
                <a:buSzTx/>
                <a:buFontTx/>
                <a:buNone/>
                <a:tabLst/>
                <a:defRPr/>
              </a:pPr>
              <a:t>38</a:t>
            </a:fld>
            <a:endPar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GB" altLang="ja-JP"/>
          </a:p>
        </p:txBody>
      </p:sp>
    </p:spTree>
    <p:extLst>
      <p:ext uri="{BB962C8B-B14F-4D97-AF65-F5344CB8AC3E}">
        <p14:creationId xmlns:p14="http://schemas.microsoft.com/office/powerpoint/2010/main" val="3885609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54088" rtl="0" eaLnBrk="1" fontAlgn="base" latinLnBrk="0" hangingPunct="1">
              <a:lnSpc>
                <a:spcPct val="100000"/>
              </a:lnSpc>
              <a:spcBef>
                <a:spcPct val="0"/>
              </a:spcBef>
              <a:spcAft>
                <a:spcPct val="0"/>
              </a:spcAft>
              <a:buClrTx/>
              <a:buSzTx/>
              <a:buFontTx/>
              <a:buNone/>
              <a:tabLst/>
              <a:defRPr/>
            </a:pPr>
            <a:fld id="{C0B925CF-706D-4FCE-8C04-BCAA43F1C1B5}" type="slidenum">
              <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pPr marL="0" marR="0" lvl="0" indent="0" algn="r" defTabSz="954088" rtl="0" eaLnBrk="1" fontAlgn="base" latinLnBrk="0" hangingPunct="1">
                <a:lnSpc>
                  <a:spcPct val="100000"/>
                </a:lnSpc>
                <a:spcBef>
                  <a:spcPct val="0"/>
                </a:spcBef>
                <a:spcAft>
                  <a:spcPct val="0"/>
                </a:spcAft>
                <a:buClrTx/>
                <a:buSzTx/>
                <a:buFontTx/>
                <a:buNone/>
                <a:tabLst/>
                <a:defRPr/>
              </a:pPr>
              <a:t>5</a:t>
            </a:fld>
            <a:endPar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GB" altLang="ja-JP"/>
          </a:p>
        </p:txBody>
      </p:sp>
    </p:spTree>
    <p:extLst>
      <p:ext uri="{BB962C8B-B14F-4D97-AF65-F5344CB8AC3E}">
        <p14:creationId xmlns:p14="http://schemas.microsoft.com/office/powerpoint/2010/main" val="4211989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54088" rtl="0" eaLnBrk="1" fontAlgn="base" latinLnBrk="0" hangingPunct="1">
              <a:lnSpc>
                <a:spcPct val="100000"/>
              </a:lnSpc>
              <a:spcBef>
                <a:spcPct val="0"/>
              </a:spcBef>
              <a:spcAft>
                <a:spcPct val="0"/>
              </a:spcAft>
              <a:buClrTx/>
              <a:buSzTx/>
              <a:buFontTx/>
              <a:buNone/>
              <a:tabLst/>
              <a:defRPr/>
            </a:pPr>
            <a:fld id="{C0B925CF-706D-4FCE-8C04-BCAA43F1C1B5}" type="slidenum">
              <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pPr marL="0" marR="0" lvl="0" indent="0" algn="r" defTabSz="954088" rtl="0" eaLnBrk="1" fontAlgn="base" latinLnBrk="0" hangingPunct="1">
                <a:lnSpc>
                  <a:spcPct val="100000"/>
                </a:lnSpc>
                <a:spcBef>
                  <a:spcPct val="0"/>
                </a:spcBef>
                <a:spcAft>
                  <a:spcPct val="0"/>
                </a:spcAft>
                <a:buClrTx/>
                <a:buSzTx/>
                <a:buFontTx/>
                <a:buNone/>
                <a:tabLst/>
                <a:defRPr/>
              </a:pPr>
              <a:t>6</a:t>
            </a:fld>
            <a:endPar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GB" altLang="ja-JP"/>
          </a:p>
        </p:txBody>
      </p:sp>
    </p:spTree>
    <p:extLst>
      <p:ext uri="{BB962C8B-B14F-4D97-AF65-F5344CB8AC3E}">
        <p14:creationId xmlns:p14="http://schemas.microsoft.com/office/powerpoint/2010/main" val="1950260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54088" rtl="0" eaLnBrk="1" fontAlgn="base" latinLnBrk="0" hangingPunct="1">
              <a:lnSpc>
                <a:spcPct val="100000"/>
              </a:lnSpc>
              <a:spcBef>
                <a:spcPct val="0"/>
              </a:spcBef>
              <a:spcAft>
                <a:spcPct val="0"/>
              </a:spcAft>
              <a:buClrTx/>
              <a:buSzTx/>
              <a:buFontTx/>
              <a:buNone/>
              <a:tabLst/>
              <a:defRPr/>
            </a:pPr>
            <a:fld id="{C0B925CF-706D-4FCE-8C04-BCAA43F1C1B5}" type="slidenum">
              <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pPr marL="0" marR="0" lvl="0" indent="0" algn="r" defTabSz="954088" rtl="0" eaLnBrk="1" fontAlgn="base" latinLnBrk="0" hangingPunct="1">
                <a:lnSpc>
                  <a:spcPct val="100000"/>
                </a:lnSpc>
                <a:spcBef>
                  <a:spcPct val="0"/>
                </a:spcBef>
                <a:spcAft>
                  <a:spcPct val="0"/>
                </a:spcAft>
                <a:buClrTx/>
                <a:buSzTx/>
                <a:buFontTx/>
                <a:buNone/>
                <a:tabLst/>
                <a:defRPr/>
              </a:pPr>
              <a:t>7</a:t>
            </a:fld>
            <a:endPar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GB" altLang="ja-JP"/>
          </a:p>
        </p:txBody>
      </p:sp>
    </p:spTree>
    <p:extLst>
      <p:ext uri="{BB962C8B-B14F-4D97-AF65-F5344CB8AC3E}">
        <p14:creationId xmlns:p14="http://schemas.microsoft.com/office/powerpoint/2010/main" val="2943455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54088" rtl="0" eaLnBrk="1" fontAlgn="base" latinLnBrk="0" hangingPunct="1">
              <a:lnSpc>
                <a:spcPct val="100000"/>
              </a:lnSpc>
              <a:spcBef>
                <a:spcPct val="0"/>
              </a:spcBef>
              <a:spcAft>
                <a:spcPct val="0"/>
              </a:spcAft>
              <a:buClrTx/>
              <a:buSzTx/>
              <a:buFontTx/>
              <a:buNone/>
              <a:tabLst/>
              <a:defRPr/>
            </a:pPr>
            <a:fld id="{C0B925CF-706D-4FCE-8C04-BCAA43F1C1B5}" type="slidenum">
              <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pPr marL="0" marR="0" lvl="0" indent="0" algn="r" defTabSz="954088" rtl="0" eaLnBrk="1" fontAlgn="base" latinLnBrk="0" hangingPunct="1">
                <a:lnSpc>
                  <a:spcPct val="100000"/>
                </a:lnSpc>
                <a:spcBef>
                  <a:spcPct val="0"/>
                </a:spcBef>
                <a:spcAft>
                  <a:spcPct val="0"/>
                </a:spcAft>
                <a:buClrTx/>
                <a:buSzTx/>
                <a:buFontTx/>
                <a:buNone/>
                <a:tabLst/>
                <a:defRPr/>
              </a:pPr>
              <a:t>8</a:t>
            </a:fld>
            <a:endPar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GB" altLang="ja-JP"/>
          </a:p>
        </p:txBody>
      </p:sp>
    </p:spTree>
    <p:extLst>
      <p:ext uri="{BB962C8B-B14F-4D97-AF65-F5344CB8AC3E}">
        <p14:creationId xmlns:p14="http://schemas.microsoft.com/office/powerpoint/2010/main" val="2595078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54088" rtl="0" eaLnBrk="1" fontAlgn="base" latinLnBrk="0" hangingPunct="1">
              <a:lnSpc>
                <a:spcPct val="100000"/>
              </a:lnSpc>
              <a:spcBef>
                <a:spcPct val="0"/>
              </a:spcBef>
              <a:spcAft>
                <a:spcPct val="0"/>
              </a:spcAft>
              <a:buClrTx/>
              <a:buSzTx/>
              <a:buFontTx/>
              <a:buNone/>
              <a:tabLst/>
              <a:defRPr/>
            </a:pPr>
            <a:fld id="{C0B925CF-706D-4FCE-8C04-BCAA43F1C1B5}" type="slidenum">
              <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pPr marL="0" marR="0" lvl="0" indent="0" algn="r" defTabSz="954088" rtl="0" eaLnBrk="1" fontAlgn="base" latinLnBrk="0" hangingPunct="1">
                <a:lnSpc>
                  <a:spcPct val="100000"/>
                </a:lnSpc>
                <a:spcBef>
                  <a:spcPct val="0"/>
                </a:spcBef>
                <a:spcAft>
                  <a:spcPct val="0"/>
                </a:spcAft>
                <a:buClrTx/>
                <a:buSzTx/>
                <a:buFontTx/>
                <a:buNone/>
                <a:tabLst/>
                <a:defRPr/>
              </a:pPr>
              <a:t>9</a:t>
            </a:fld>
            <a:endPar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GB" altLang="ja-JP"/>
          </a:p>
        </p:txBody>
      </p:sp>
    </p:spTree>
    <p:extLst>
      <p:ext uri="{BB962C8B-B14F-4D97-AF65-F5344CB8AC3E}">
        <p14:creationId xmlns:p14="http://schemas.microsoft.com/office/powerpoint/2010/main" val="2895811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54088" rtl="0" eaLnBrk="1" fontAlgn="base" latinLnBrk="0" hangingPunct="1">
              <a:lnSpc>
                <a:spcPct val="100000"/>
              </a:lnSpc>
              <a:spcBef>
                <a:spcPct val="0"/>
              </a:spcBef>
              <a:spcAft>
                <a:spcPct val="0"/>
              </a:spcAft>
              <a:buClrTx/>
              <a:buSzTx/>
              <a:buFontTx/>
              <a:buNone/>
              <a:tabLst/>
              <a:defRPr/>
            </a:pPr>
            <a:fld id="{C0B925CF-706D-4FCE-8C04-BCAA43F1C1B5}" type="slidenum">
              <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pPr marL="0" marR="0" lvl="0" indent="0" algn="r" defTabSz="954088" rtl="0" eaLnBrk="1" fontAlgn="base" latinLnBrk="0" hangingPunct="1">
                <a:lnSpc>
                  <a:spcPct val="100000"/>
                </a:lnSpc>
                <a:spcBef>
                  <a:spcPct val="0"/>
                </a:spcBef>
                <a:spcAft>
                  <a:spcPct val="0"/>
                </a:spcAft>
                <a:buClrTx/>
                <a:buSzTx/>
                <a:buFontTx/>
                <a:buNone/>
                <a:tabLst/>
                <a:defRPr/>
              </a:pPr>
              <a:t>10</a:t>
            </a:fld>
            <a:endPar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GB" altLang="ja-JP"/>
          </a:p>
        </p:txBody>
      </p:sp>
    </p:spTree>
    <p:extLst>
      <p:ext uri="{BB962C8B-B14F-4D97-AF65-F5344CB8AC3E}">
        <p14:creationId xmlns:p14="http://schemas.microsoft.com/office/powerpoint/2010/main" val="2937504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54088" rtl="0" eaLnBrk="1" fontAlgn="base" latinLnBrk="0" hangingPunct="1">
              <a:lnSpc>
                <a:spcPct val="100000"/>
              </a:lnSpc>
              <a:spcBef>
                <a:spcPct val="0"/>
              </a:spcBef>
              <a:spcAft>
                <a:spcPct val="0"/>
              </a:spcAft>
              <a:buClrTx/>
              <a:buSzTx/>
              <a:buFontTx/>
              <a:buNone/>
              <a:tabLst/>
              <a:defRPr/>
            </a:pPr>
            <a:fld id="{C0B925CF-706D-4FCE-8C04-BCAA43F1C1B5}" type="slidenum">
              <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pPr marL="0" marR="0" lvl="0" indent="0" algn="r" defTabSz="954088" rtl="0" eaLnBrk="1" fontAlgn="base" latinLnBrk="0" hangingPunct="1">
                <a:lnSpc>
                  <a:spcPct val="100000"/>
                </a:lnSpc>
                <a:spcBef>
                  <a:spcPct val="0"/>
                </a:spcBef>
                <a:spcAft>
                  <a:spcPct val="0"/>
                </a:spcAft>
                <a:buClrTx/>
                <a:buSzTx/>
                <a:buFontTx/>
                <a:buNone/>
                <a:tabLst/>
                <a:defRPr/>
              </a:pPr>
              <a:t>11</a:t>
            </a:fld>
            <a:endParaRPr kumimoji="1" lang="en-US" altLang="ja-JP" sz="10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GB" altLang="ja-JP"/>
          </a:p>
        </p:txBody>
      </p:sp>
    </p:spTree>
    <p:extLst>
      <p:ext uri="{BB962C8B-B14F-4D97-AF65-F5344CB8AC3E}">
        <p14:creationId xmlns:p14="http://schemas.microsoft.com/office/powerpoint/2010/main" val="334844775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microsoft.com/office/2007/relationships/hdphoto" Target="../media/hdphoto2.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6_Title Master_1">
    <p:spTree>
      <p:nvGrpSpPr>
        <p:cNvPr id="1" name=""/>
        <p:cNvGrpSpPr/>
        <p:nvPr/>
      </p:nvGrpSpPr>
      <p:grpSpPr>
        <a:xfrm>
          <a:off x="0" y="0"/>
          <a:ext cx="0" cy="0"/>
          <a:chOff x="0" y="0"/>
          <a:chExt cx="0" cy="0"/>
        </a:xfrm>
      </p:grpSpPr>
      <p:pic>
        <p:nvPicPr>
          <p:cNvPr id="6" name="!!BkgImage" descr="A group of elephants drinking water&#10;&#10;Description automatically generated with medium confidence">
            <a:extLst>
              <a:ext uri="{FF2B5EF4-FFF2-40B4-BE49-F238E27FC236}">
                <a16:creationId xmlns:a16="http://schemas.microsoft.com/office/drawing/2014/main" id="{A8902A0E-FAEA-47AA-87C3-B409CC3A12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41" name="Semi-transparent screen">
            <a:extLst>
              <a:ext uri="{FF2B5EF4-FFF2-40B4-BE49-F238E27FC236}">
                <a16:creationId xmlns:a16="http://schemas.microsoft.com/office/drawing/2014/main" id="{6469B8D6-D43B-40CB-832E-EE666CE4B820}"/>
              </a:ext>
            </a:extLst>
          </p:cNvPr>
          <p:cNvSpPr/>
          <p:nvPr userDrawn="1"/>
        </p:nvSpPr>
        <p:spPr>
          <a:xfrm>
            <a:off x="0" y="0"/>
            <a:ext cx="4572000" cy="5143500"/>
          </a:xfrm>
          <a:prstGeom prst="rect">
            <a:avLst/>
          </a:prstGeom>
          <a:gradFill>
            <a:gsLst>
              <a:gs pos="30000">
                <a:schemeClr val="tx1">
                  <a:alpha val="60000"/>
                </a:schemeClr>
              </a:gs>
              <a:gs pos="51000">
                <a:schemeClr val="tx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2400" dirty="0">
              <a:solidFill>
                <a:schemeClr val="tx1"/>
              </a:solidFill>
            </a:endParaRPr>
          </a:p>
        </p:txBody>
      </p:sp>
      <p:pic>
        <p:nvPicPr>
          <p:cNvPr id="40" name="!!Infinity">
            <a:extLst>
              <a:ext uri="{FF2B5EF4-FFF2-40B4-BE49-F238E27FC236}">
                <a16:creationId xmlns:a16="http://schemas.microsoft.com/office/drawing/2014/main" id="{ADBDD7F6-FD8B-4CF4-9136-3B63B13BBFD3}"/>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693207" y="51193"/>
            <a:ext cx="5323195" cy="4115736"/>
          </a:xfrm>
          <a:prstGeom prst="rect">
            <a:avLst/>
          </a:prstGeom>
        </p:spPr>
      </p:pic>
      <p:pic>
        <p:nvPicPr>
          <p:cNvPr id="8" name="Picture 7" descr="A picture containing elephant, mammal, standing, baby&#10;&#10;Description automatically generated">
            <a:extLst>
              <a:ext uri="{FF2B5EF4-FFF2-40B4-BE49-F238E27FC236}">
                <a16:creationId xmlns:a16="http://schemas.microsoft.com/office/drawing/2014/main" id="{A19DEB23-B9BB-4BBF-B25D-1C1C64CC54EE}"/>
              </a:ext>
            </a:extLst>
          </p:cNvPr>
          <p:cNvPicPr>
            <a:picLocks noChangeAspect="1"/>
          </p:cNvPicPr>
          <p:nvPr userDrawn="1"/>
        </p:nvPicPr>
        <p:blipFill rotWithShape="1">
          <a:blip r:embed="rId5" cstate="screen">
            <a:extLst>
              <a:ext uri="{BEBA8EAE-BF5A-486C-A8C5-ECC9F3942E4B}">
                <a14:imgProps xmlns:a14="http://schemas.microsoft.com/office/drawing/2010/main">
                  <a14:imgLayer r:embed="rId6">
                    <a14:imgEffect>
                      <a14:brightnessContrast bright="-5000"/>
                    </a14:imgEffect>
                  </a14:imgLayer>
                </a14:imgProps>
              </a:ext>
              <a:ext uri="{28A0092B-C50C-407E-A947-70E740481C1C}">
                <a14:useLocalDpi xmlns:a14="http://schemas.microsoft.com/office/drawing/2010/main"/>
              </a:ext>
            </a:extLst>
          </a:blip>
          <a:srcRect b="9515"/>
          <a:stretch/>
        </p:blipFill>
        <p:spPr>
          <a:xfrm>
            <a:off x="3207544" y="2507624"/>
            <a:ext cx="2777848" cy="2443741"/>
          </a:xfrm>
          <a:prstGeom prst="rect">
            <a:avLst/>
          </a:prstGeom>
        </p:spPr>
      </p:pic>
      <p:pic>
        <p:nvPicPr>
          <p:cNvPr id="19" name="Graphic 18">
            <a:extLst>
              <a:ext uri="{FF2B5EF4-FFF2-40B4-BE49-F238E27FC236}">
                <a16:creationId xmlns:a16="http://schemas.microsoft.com/office/drawing/2014/main" id="{E098198D-1E92-473C-A2C4-6FD67026D85F}"/>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344364" y="145122"/>
            <a:ext cx="721917" cy="351068"/>
          </a:xfrm>
          <a:prstGeom prst="rect">
            <a:avLst/>
          </a:prstGeom>
        </p:spPr>
      </p:pic>
    </p:spTree>
    <p:extLst>
      <p:ext uri="{BB962C8B-B14F-4D97-AF65-F5344CB8AC3E}">
        <p14:creationId xmlns:p14="http://schemas.microsoft.com/office/powerpoint/2010/main" val="2633673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2500"/>
                                        <p:tgtEl>
                                          <p:spTgt spid="40"/>
                                        </p:tgtEl>
                                      </p:cBhvr>
                                    </p:animEffect>
                                  </p:childTnLst>
                                </p:cTn>
                              </p:par>
                              <p:par>
                                <p:cTn id="8" presetID="42" presetClass="path" presetSubtype="0" decel="40000" fill="hold" nodeType="withEffect">
                                  <p:stCondLst>
                                    <p:cond delay="0"/>
                                  </p:stCondLst>
                                  <p:childTnLst>
                                    <p:animMotion origin="layout" path="M 4.72222E-6 3.45679E-6 L 4.72222E-6 0.25 " pathEditMode="relative" rAng="0" ptsTypes="AA">
                                      <p:cBhvr>
                                        <p:cTn id="9" dur="2000" spd="-100000" fill="hold"/>
                                        <p:tgtEl>
                                          <p:spTgt spid="40"/>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7_Title Master_1">
    <p:spTree>
      <p:nvGrpSpPr>
        <p:cNvPr id="1" name=""/>
        <p:cNvGrpSpPr/>
        <p:nvPr/>
      </p:nvGrpSpPr>
      <p:grpSpPr>
        <a:xfrm>
          <a:off x="0" y="0"/>
          <a:ext cx="0" cy="0"/>
          <a:chOff x="0" y="0"/>
          <a:chExt cx="0" cy="0"/>
        </a:xfrm>
      </p:grpSpPr>
      <p:pic>
        <p:nvPicPr>
          <p:cNvPr id="6" name="Picture 5" descr="A group of elephants drinking water&#10;&#10;Description automatically generated with medium confidence">
            <a:extLst>
              <a:ext uri="{FF2B5EF4-FFF2-40B4-BE49-F238E27FC236}">
                <a16:creationId xmlns:a16="http://schemas.microsoft.com/office/drawing/2014/main" id="{A8902A0E-FAEA-47AA-87C3-B409CC3A12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41" name="Semi-transparent screen">
            <a:extLst>
              <a:ext uri="{FF2B5EF4-FFF2-40B4-BE49-F238E27FC236}">
                <a16:creationId xmlns:a16="http://schemas.microsoft.com/office/drawing/2014/main" id="{6469B8D6-D43B-40CB-832E-EE666CE4B820}"/>
              </a:ext>
            </a:extLst>
          </p:cNvPr>
          <p:cNvSpPr/>
          <p:nvPr userDrawn="1"/>
        </p:nvSpPr>
        <p:spPr>
          <a:xfrm>
            <a:off x="0" y="0"/>
            <a:ext cx="9144000" cy="5143500"/>
          </a:xfrm>
          <a:prstGeom prst="rect">
            <a:avLst/>
          </a:prstGeom>
          <a:gradFill>
            <a:gsLst>
              <a:gs pos="30000">
                <a:schemeClr val="tx1">
                  <a:alpha val="60000"/>
                </a:schemeClr>
              </a:gs>
              <a:gs pos="51000">
                <a:schemeClr val="tx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2400" dirty="0">
              <a:solidFill>
                <a:schemeClr val="tx1"/>
              </a:solidFill>
            </a:endParaRPr>
          </a:p>
        </p:txBody>
      </p:sp>
      <p:pic>
        <p:nvPicPr>
          <p:cNvPr id="19" name="Graphic 18">
            <a:extLst>
              <a:ext uri="{FF2B5EF4-FFF2-40B4-BE49-F238E27FC236}">
                <a16:creationId xmlns:a16="http://schemas.microsoft.com/office/drawing/2014/main" id="{E098198D-1E92-473C-A2C4-6FD67026D85F}"/>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44364" y="145122"/>
            <a:ext cx="721917" cy="351068"/>
          </a:xfrm>
          <a:prstGeom prst="rect">
            <a:avLst/>
          </a:prstGeom>
        </p:spPr>
      </p:pic>
    </p:spTree>
    <p:extLst>
      <p:ext uri="{BB962C8B-B14F-4D97-AF65-F5344CB8AC3E}">
        <p14:creationId xmlns:p14="http://schemas.microsoft.com/office/powerpoint/2010/main" val="30705875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1-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8CCE3-064B-4C83-8249-E46C030EB825}"/>
              </a:ext>
            </a:extLst>
          </p:cNvPr>
          <p:cNvSpPr>
            <a:spLocks noGrp="1"/>
          </p:cNvSpPr>
          <p:nvPr>
            <p:ph type="title"/>
          </p:nvPr>
        </p:nvSpPr>
        <p:spPr/>
        <p:txBody>
          <a:bodyPr/>
          <a:lstStyle/>
          <a:p>
            <a:r>
              <a:rPr lang="en-US" dirty="0"/>
              <a:t>Click to edit Master title style</a:t>
            </a:r>
            <a:endParaRPr lang="en-GB" dirty="0"/>
          </a:p>
        </p:txBody>
      </p:sp>
      <p:sp>
        <p:nvSpPr>
          <p:cNvPr id="12" name="Text Placeholder 11">
            <a:extLst>
              <a:ext uri="{FF2B5EF4-FFF2-40B4-BE49-F238E27FC236}">
                <a16:creationId xmlns:a16="http://schemas.microsoft.com/office/drawing/2014/main" id="{25430D13-141D-4468-BCC0-47F2B7967927}"/>
              </a:ext>
            </a:extLst>
          </p:cNvPr>
          <p:cNvSpPr>
            <a:spLocks noGrp="1"/>
          </p:cNvSpPr>
          <p:nvPr>
            <p:ph type="body" sz="quarter" idx="10" hasCustomPrompt="1"/>
          </p:nvPr>
        </p:nvSpPr>
        <p:spPr>
          <a:xfrm>
            <a:off x="285731" y="919453"/>
            <a:ext cx="8532000" cy="1224000"/>
          </a:xfrm>
          <a:prstGeom prst="rect">
            <a:avLst/>
          </a:prstGeom>
        </p:spPr>
        <p:txBody>
          <a:bodyPr/>
          <a:lstStyle>
            <a:lvl1pPr marL="243000" indent="-243000" algn="l" defTabSz="685783" rtl="0" eaLnBrk="1" latinLnBrk="0" hangingPunct="1">
              <a:lnSpc>
                <a:spcPct val="110000"/>
              </a:lnSpc>
              <a:spcBef>
                <a:spcPts val="600"/>
              </a:spcBef>
              <a:spcAft>
                <a:spcPts val="300"/>
              </a:spcAft>
              <a:buClr>
                <a:srgbClr val="EA0000"/>
              </a:buClr>
              <a:buSzPct val="120000"/>
              <a:buFont typeface="Arial" panose="020B0604020202020204" pitchFamily="34" charset="0"/>
              <a:buChar char="●"/>
              <a:defRPr lang="en-US" sz="1600" kern="1200" dirty="0">
                <a:solidFill>
                  <a:srgbClr val="0D0A0B"/>
                </a:solidFill>
                <a:latin typeface="Fujitsu Infinity Pro" pitchFamily="2" charset="0"/>
                <a:ea typeface="+mn-ea"/>
                <a:cs typeface="Arial" panose="020B0604020202020204" pitchFamily="34" charset="0"/>
              </a:defRPr>
            </a:lvl1pPr>
            <a:lvl2pPr marL="459000" indent="-215995">
              <a:defRPr lang="en-US" sz="1600" kern="1200" dirty="0">
                <a:solidFill>
                  <a:schemeClr val="tx1"/>
                </a:solidFill>
                <a:latin typeface="Fujitsu Infinity Pro" pitchFamily="2" charset="0"/>
                <a:ea typeface="+mn-ea"/>
                <a:cs typeface="Arial" panose="020B0604020202020204" pitchFamily="34" charset="0"/>
              </a:defRPr>
            </a:lvl2pPr>
            <a:lvl3pPr marL="743159" indent="-257175">
              <a:buClr>
                <a:schemeClr val="tx1">
                  <a:lumMod val="50000"/>
                  <a:lumOff val="50000"/>
                </a:schemeClr>
              </a:buClr>
              <a:defRPr lang="en-US" sz="1350" kern="1200" dirty="0">
                <a:solidFill>
                  <a:schemeClr val="tx1"/>
                </a:solidFill>
                <a:latin typeface="Fujitsu Infinity Pro" pitchFamily="2" charset="0"/>
                <a:ea typeface="+mn-ea"/>
                <a:cs typeface="+mn-cs"/>
              </a:defRPr>
            </a:lvl3pPr>
            <a:lvl4pPr marL="905175" indent="-257175">
              <a:defRPr lang="en-US" sz="1350" kern="1200" dirty="0">
                <a:solidFill>
                  <a:schemeClr val="tx1"/>
                </a:solidFill>
                <a:latin typeface="Fujitsu Infinity Pro" pitchFamily="2" charset="0"/>
                <a:ea typeface="+mn-ea"/>
                <a:cs typeface="+mn-cs"/>
              </a:defRPr>
            </a:lvl4pPr>
          </a:lstStyle>
          <a:p>
            <a:pPr marL="243000" lvl="0" indent="-243000" algn="l" defTabSz="685783" rtl="0" eaLnBrk="1" latinLnBrk="0" hangingPunct="1">
              <a:lnSpc>
                <a:spcPct val="110000"/>
              </a:lnSpc>
              <a:spcBef>
                <a:spcPts val="0"/>
              </a:spcBef>
              <a:spcAft>
                <a:spcPts val="75"/>
              </a:spcAft>
              <a:buClr>
                <a:srgbClr val="EA0000"/>
              </a:buClr>
              <a:buSzPct val="120000"/>
              <a:buFont typeface="Arial" panose="020B0604020202020204" pitchFamily="34" charset="0"/>
              <a:buChar char="●"/>
            </a:pPr>
            <a:r>
              <a:rPr lang="en-US" dirty="0"/>
              <a:t>Click to edit text styles</a:t>
            </a:r>
          </a:p>
          <a:p>
            <a:pPr marL="459000" lvl="1" indent="-215995" algn="l" defTabSz="685783" rtl="0" eaLnBrk="1" latinLnBrk="0" hangingPunct="1">
              <a:lnSpc>
                <a:spcPct val="110000"/>
              </a:lnSpc>
              <a:spcBef>
                <a:spcPts val="0"/>
              </a:spcBef>
              <a:spcAft>
                <a:spcPts val="300"/>
              </a:spcAft>
              <a:buClr>
                <a:srgbClr val="FF8000"/>
              </a:buClr>
              <a:buSzPct val="120000"/>
              <a:buFont typeface="Arial" panose="020B0604020202020204" pitchFamily="34" charset="0"/>
              <a:buChar char="●"/>
            </a:pPr>
            <a:r>
              <a:rPr lang="en-US" dirty="0"/>
              <a:t>Second level</a:t>
            </a:r>
          </a:p>
          <a:p>
            <a:pPr marL="647984" lvl="2" indent="-162000" algn="l" defTabSz="685783" rtl="0" eaLnBrk="1" latinLnBrk="0" hangingPunct="1">
              <a:lnSpc>
                <a:spcPct val="110000"/>
              </a:lnSpc>
              <a:spcBef>
                <a:spcPts val="0"/>
              </a:spcBef>
              <a:spcAft>
                <a:spcPts val="75"/>
              </a:spcAft>
              <a:buClr>
                <a:srgbClr val="6D6E70"/>
              </a:buClr>
              <a:buSzPct val="120000"/>
              <a:buFont typeface="Arial" panose="020B0604020202020204" pitchFamily="34" charset="0"/>
              <a:buChar char="●"/>
            </a:pPr>
            <a:r>
              <a:rPr lang="en-US" dirty="0"/>
              <a:t>Third level</a:t>
            </a:r>
          </a:p>
          <a:p>
            <a:pPr marL="810000" lvl="3" indent="-162000" algn="l" defTabSz="685783" rtl="0" eaLnBrk="1" latinLnBrk="0" hangingPunct="1">
              <a:lnSpc>
                <a:spcPct val="100000"/>
              </a:lnSpc>
              <a:spcBef>
                <a:spcPts val="0"/>
              </a:spcBef>
              <a:spcAft>
                <a:spcPts val="75"/>
              </a:spcAft>
              <a:buClr>
                <a:srgbClr val="A6A6A6"/>
              </a:buClr>
              <a:buSzPct val="120000"/>
              <a:buFont typeface="Arial" panose="020B0604020202020204" pitchFamily="34" charset="0"/>
              <a:buChar char="●"/>
            </a:pPr>
            <a:r>
              <a:rPr lang="en-US" dirty="0"/>
              <a:t>Fourth level</a:t>
            </a:r>
          </a:p>
        </p:txBody>
      </p:sp>
    </p:spTree>
    <p:extLst>
      <p:ext uri="{BB962C8B-B14F-4D97-AF65-F5344CB8AC3E}">
        <p14:creationId xmlns:p14="http://schemas.microsoft.com/office/powerpoint/2010/main" val="67472119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2-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9775F-09AF-4C6E-AA1C-E07D6D971EFC}"/>
              </a:ext>
            </a:extLst>
          </p:cNvPr>
          <p:cNvSpPr>
            <a:spLocks noGrp="1"/>
          </p:cNvSpPr>
          <p:nvPr>
            <p:ph type="title"/>
          </p:nvPr>
        </p:nvSpPr>
        <p:spPr/>
        <p:txBody>
          <a:bodyPr/>
          <a:lstStyle/>
          <a:p>
            <a:r>
              <a:rPr lang="en-US" dirty="0"/>
              <a:t>Click to edit Master title style</a:t>
            </a:r>
            <a:endParaRPr lang="en-GB" dirty="0"/>
          </a:p>
        </p:txBody>
      </p:sp>
      <p:sp>
        <p:nvSpPr>
          <p:cNvPr id="4" name="Text Placeholder 3">
            <a:extLst>
              <a:ext uri="{FF2B5EF4-FFF2-40B4-BE49-F238E27FC236}">
                <a16:creationId xmlns:a16="http://schemas.microsoft.com/office/drawing/2014/main" id="{C74EAAFE-AB92-4763-94B9-0E7FBF9E4422}"/>
              </a:ext>
            </a:extLst>
          </p:cNvPr>
          <p:cNvSpPr>
            <a:spLocks noGrp="1"/>
          </p:cNvSpPr>
          <p:nvPr>
            <p:ph type="body" sz="quarter" idx="10" hasCustomPrompt="1"/>
          </p:nvPr>
        </p:nvSpPr>
        <p:spPr>
          <a:xfrm>
            <a:off x="292100" y="920751"/>
            <a:ext cx="4168582" cy="1206484"/>
          </a:xfrm>
          <a:prstGeom prst="rect">
            <a:avLst/>
          </a:prstGeom>
        </p:spPr>
        <p:txBody>
          <a:bodyPr/>
          <a:lstStyle>
            <a:lvl1pPr marL="243000" indent="-243000">
              <a:defRPr lang="en-US" sz="1500" kern="1200" dirty="0">
                <a:solidFill>
                  <a:schemeClr val="tx1"/>
                </a:solidFill>
                <a:latin typeface="Fujitsu Infinity Pro" pitchFamily="2" charset="0"/>
                <a:ea typeface="+mn-ea"/>
                <a:cs typeface="+mn-cs"/>
              </a:defRPr>
            </a:lvl1pPr>
            <a:lvl2pPr marL="459000" indent="-215995">
              <a:defRPr lang="en-US" sz="1500" kern="1200" dirty="0">
                <a:solidFill>
                  <a:schemeClr val="tx1"/>
                </a:solidFill>
                <a:latin typeface="Fujitsu Infinity Pro" pitchFamily="2" charset="0"/>
                <a:ea typeface="+mn-ea"/>
                <a:cs typeface="+mn-cs"/>
              </a:defRPr>
            </a:lvl2pPr>
            <a:lvl3pPr marL="743159" indent="-257175">
              <a:defRPr lang="en-US" sz="1350" kern="1200" dirty="0">
                <a:solidFill>
                  <a:schemeClr val="tx1"/>
                </a:solidFill>
                <a:latin typeface="Fujitsu Infinity Pro" pitchFamily="2" charset="0"/>
                <a:ea typeface="+mn-ea"/>
                <a:cs typeface="+mn-cs"/>
              </a:defRPr>
            </a:lvl3pPr>
            <a:lvl4pPr marL="905175" indent="-257175">
              <a:defRPr lang="en-GB" sz="1350" kern="1200" dirty="0">
                <a:solidFill>
                  <a:schemeClr val="tx1"/>
                </a:solidFill>
                <a:latin typeface="Fujitsu Infinity Pro" pitchFamily="2" charset="0"/>
                <a:ea typeface="+mn-ea"/>
                <a:cs typeface="+mn-cs"/>
              </a:defRPr>
            </a:lvl4pPr>
          </a:lstStyle>
          <a:p>
            <a:pPr marL="243000" lvl="0" indent="-243000" algn="l" defTabSz="685783" rtl="0" eaLnBrk="1" latinLnBrk="0" hangingPunct="1">
              <a:lnSpc>
                <a:spcPct val="110000"/>
              </a:lnSpc>
              <a:spcBef>
                <a:spcPts val="0"/>
              </a:spcBef>
              <a:spcAft>
                <a:spcPts val="75"/>
              </a:spcAft>
              <a:buClr>
                <a:srgbClr val="EA0000"/>
              </a:buClr>
              <a:buSzPct val="120000"/>
              <a:buFont typeface="Arial" panose="020B0604020202020204" pitchFamily="34" charset="0"/>
              <a:buChar char="●"/>
            </a:pPr>
            <a:r>
              <a:rPr lang="en-US" dirty="0"/>
              <a:t>Click to edit text styles</a:t>
            </a:r>
          </a:p>
          <a:p>
            <a:pPr marL="459000" lvl="1" indent="-215995" algn="l" defTabSz="685783" rtl="0" eaLnBrk="1" latinLnBrk="0" hangingPunct="1">
              <a:lnSpc>
                <a:spcPct val="110000"/>
              </a:lnSpc>
              <a:spcBef>
                <a:spcPts val="0"/>
              </a:spcBef>
              <a:spcAft>
                <a:spcPts val="75"/>
              </a:spcAft>
              <a:buClr>
                <a:srgbClr val="FF8000"/>
              </a:buClr>
              <a:buSzPct val="120000"/>
              <a:buFont typeface="Arial" panose="020B0604020202020204" pitchFamily="34" charset="0"/>
              <a:buChar char="●"/>
            </a:pPr>
            <a:r>
              <a:rPr lang="en-US" dirty="0"/>
              <a:t>Second level</a:t>
            </a:r>
          </a:p>
          <a:p>
            <a:pPr marL="647984" lvl="2" indent="-162000" algn="l" defTabSz="685783" rtl="0" eaLnBrk="1" latinLnBrk="0" hangingPunct="1">
              <a:lnSpc>
                <a:spcPct val="110000"/>
              </a:lnSpc>
              <a:spcBef>
                <a:spcPts val="0"/>
              </a:spcBef>
              <a:spcAft>
                <a:spcPts val="75"/>
              </a:spcAft>
              <a:buClr>
                <a:srgbClr val="6D6E70"/>
              </a:buClr>
              <a:buSzPct val="120000"/>
              <a:buFont typeface="Arial" panose="020B0604020202020204" pitchFamily="34" charset="0"/>
              <a:buChar char="●"/>
            </a:pPr>
            <a:r>
              <a:rPr lang="en-US" dirty="0"/>
              <a:t>Third level</a:t>
            </a:r>
          </a:p>
          <a:p>
            <a:pPr marL="810000" lvl="3" indent="-162000" algn="l" defTabSz="685783" rtl="0" eaLnBrk="1" latinLnBrk="0" hangingPunct="1">
              <a:lnSpc>
                <a:spcPct val="100000"/>
              </a:lnSpc>
              <a:spcBef>
                <a:spcPts val="0"/>
              </a:spcBef>
              <a:spcAft>
                <a:spcPts val="75"/>
              </a:spcAft>
              <a:buClr>
                <a:srgbClr val="A6A6A6"/>
              </a:buClr>
              <a:buSzPct val="120000"/>
              <a:buFont typeface="Arial" panose="020B0604020202020204" pitchFamily="34" charset="0"/>
              <a:buChar char="●"/>
            </a:pPr>
            <a:r>
              <a:rPr lang="en-US" dirty="0"/>
              <a:t>Fourth level</a:t>
            </a:r>
            <a:endParaRPr lang="en-GB" dirty="0"/>
          </a:p>
        </p:txBody>
      </p:sp>
      <p:sp>
        <p:nvSpPr>
          <p:cNvPr id="7" name="Text Placeholder 6">
            <a:extLst>
              <a:ext uri="{FF2B5EF4-FFF2-40B4-BE49-F238E27FC236}">
                <a16:creationId xmlns:a16="http://schemas.microsoft.com/office/drawing/2014/main" id="{1FAD89A9-5C47-466F-A4DE-4DCB68A45A44}"/>
              </a:ext>
            </a:extLst>
          </p:cNvPr>
          <p:cNvSpPr>
            <a:spLocks noGrp="1"/>
          </p:cNvSpPr>
          <p:nvPr>
            <p:ph type="body" sz="quarter" idx="11" hasCustomPrompt="1"/>
          </p:nvPr>
        </p:nvSpPr>
        <p:spPr>
          <a:xfrm>
            <a:off x="4734116" y="920751"/>
            <a:ext cx="4125723" cy="1206484"/>
          </a:xfrm>
          <a:prstGeom prst="rect">
            <a:avLst/>
          </a:prstGeom>
        </p:spPr>
        <p:txBody>
          <a:bodyPr/>
          <a:lstStyle>
            <a:lvl1pPr marL="243000" indent="-243000">
              <a:defRPr lang="en-US" sz="1500" kern="1200" dirty="0">
                <a:solidFill>
                  <a:schemeClr val="tx1"/>
                </a:solidFill>
                <a:latin typeface="Fujitsu Infinity Pro" pitchFamily="2" charset="0"/>
                <a:ea typeface="+mn-ea"/>
                <a:cs typeface="+mn-cs"/>
              </a:defRPr>
            </a:lvl1pPr>
            <a:lvl2pPr marL="459000" indent="-215995">
              <a:defRPr lang="en-US" sz="1500" kern="1200" dirty="0">
                <a:solidFill>
                  <a:schemeClr val="tx1"/>
                </a:solidFill>
                <a:latin typeface="Fujitsu Infinity Pro" pitchFamily="2" charset="0"/>
                <a:ea typeface="+mn-ea"/>
                <a:cs typeface="+mn-cs"/>
              </a:defRPr>
            </a:lvl2pPr>
            <a:lvl3pPr marL="743159" indent="-257175">
              <a:defRPr lang="en-US" sz="1350" kern="1200" dirty="0">
                <a:solidFill>
                  <a:schemeClr val="tx1"/>
                </a:solidFill>
                <a:latin typeface="Fujitsu Infinity Pro" pitchFamily="2" charset="0"/>
                <a:ea typeface="+mn-ea"/>
                <a:cs typeface="+mn-cs"/>
              </a:defRPr>
            </a:lvl3pPr>
            <a:lvl4pPr marL="905175" indent="-257175">
              <a:defRPr lang="en-US" sz="1350" kern="1200" dirty="0">
                <a:solidFill>
                  <a:schemeClr val="tx1"/>
                </a:solidFill>
                <a:latin typeface="Fujitsu Infinity Pro" pitchFamily="2" charset="0"/>
                <a:ea typeface="+mn-ea"/>
                <a:cs typeface="+mn-cs"/>
              </a:defRPr>
            </a:lvl4pPr>
          </a:lstStyle>
          <a:p>
            <a:pPr marL="243000" lvl="0" indent="-243000" algn="l" defTabSz="685783" rtl="0" eaLnBrk="1" latinLnBrk="0" hangingPunct="1">
              <a:lnSpc>
                <a:spcPct val="110000"/>
              </a:lnSpc>
              <a:spcBef>
                <a:spcPts val="0"/>
              </a:spcBef>
              <a:spcAft>
                <a:spcPts val="75"/>
              </a:spcAft>
              <a:buClr>
                <a:srgbClr val="EA0000"/>
              </a:buClr>
              <a:buSzPct val="120000"/>
              <a:buFont typeface="Arial" panose="020B0604020202020204" pitchFamily="34" charset="0"/>
              <a:buChar char="●"/>
            </a:pPr>
            <a:r>
              <a:rPr lang="en-US" dirty="0"/>
              <a:t>Click to edit text styles</a:t>
            </a:r>
          </a:p>
          <a:p>
            <a:pPr marL="459000" lvl="1" indent="-215995" algn="l" defTabSz="685783" rtl="0" eaLnBrk="1" latinLnBrk="0" hangingPunct="1">
              <a:lnSpc>
                <a:spcPct val="110000"/>
              </a:lnSpc>
              <a:spcBef>
                <a:spcPts val="0"/>
              </a:spcBef>
              <a:spcAft>
                <a:spcPts val="75"/>
              </a:spcAft>
              <a:buClr>
                <a:srgbClr val="FF8000"/>
              </a:buClr>
              <a:buSzPct val="120000"/>
              <a:buFont typeface="Arial" panose="020B0604020202020204" pitchFamily="34" charset="0"/>
              <a:buChar char="●"/>
            </a:pPr>
            <a:r>
              <a:rPr lang="en-US" dirty="0"/>
              <a:t>Second level</a:t>
            </a:r>
          </a:p>
          <a:p>
            <a:pPr marL="647984" lvl="2" indent="-162000" algn="l" defTabSz="685783" rtl="0" eaLnBrk="1" latinLnBrk="0" hangingPunct="1">
              <a:lnSpc>
                <a:spcPct val="110000"/>
              </a:lnSpc>
              <a:spcBef>
                <a:spcPts val="0"/>
              </a:spcBef>
              <a:spcAft>
                <a:spcPts val="75"/>
              </a:spcAft>
              <a:buClr>
                <a:srgbClr val="6D6E70"/>
              </a:buClr>
              <a:buSzPct val="120000"/>
              <a:buFont typeface="Arial" panose="020B0604020202020204" pitchFamily="34" charset="0"/>
              <a:buChar char="●"/>
            </a:pPr>
            <a:r>
              <a:rPr lang="en-US" dirty="0"/>
              <a:t>Third level</a:t>
            </a:r>
          </a:p>
          <a:p>
            <a:pPr marL="810000" lvl="3" indent="-162000" algn="l" defTabSz="685783" rtl="0" eaLnBrk="1" latinLnBrk="0" hangingPunct="1">
              <a:lnSpc>
                <a:spcPct val="100000"/>
              </a:lnSpc>
              <a:spcBef>
                <a:spcPts val="0"/>
              </a:spcBef>
              <a:spcAft>
                <a:spcPts val="75"/>
              </a:spcAft>
              <a:buClr>
                <a:srgbClr val="A6A6A6"/>
              </a:buClr>
              <a:buSzPct val="120000"/>
              <a:buFont typeface="Arial" panose="020B0604020202020204" pitchFamily="34" charset="0"/>
              <a:buChar char="●"/>
            </a:pPr>
            <a:r>
              <a:rPr lang="en-US" dirty="0"/>
              <a:t>Fourth level</a:t>
            </a:r>
          </a:p>
        </p:txBody>
      </p:sp>
    </p:spTree>
    <p:extLst>
      <p:ext uri="{BB962C8B-B14F-4D97-AF65-F5344CB8AC3E}">
        <p14:creationId xmlns:p14="http://schemas.microsoft.com/office/powerpoint/2010/main" val="95704790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ullets 2-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9775F-09AF-4C6E-AA1C-E07D6D971EFC}"/>
              </a:ext>
            </a:extLst>
          </p:cNvPr>
          <p:cNvSpPr>
            <a:spLocks noGrp="1"/>
          </p:cNvSpPr>
          <p:nvPr>
            <p:ph type="title"/>
          </p:nvPr>
        </p:nvSpPr>
        <p:spPr/>
        <p:txBody>
          <a:bodyPr/>
          <a:lstStyle/>
          <a:p>
            <a:r>
              <a:rPr lang="en-US" dirty="0"/>
              <a:t>Click to edit Master title style</a:t>
            </a:r>
            <a:endParaRPr lang="en-GB" dirty="0"/>
          </a:p>
        </p:txBody>
      </p:sp>
      <p:grpSp>
        <p:nvGrpSpPr>
          <p:cNvPr id="3" name="Group 2">
            <a:extLst>
              <a:ext uri="{FF2B5EF4-FFF2-40B4-BE49-F238E27FC236}">
                <a16:creationId xmlns:a16="http://schemas.microsoft.com/office/drawing/2014/main" id="{AACFC785-F08F-F878-E2A7-D271FBBC2D8A}"/>
              </a:ext>
            </a:extLst>
          </p:cNvPr>
          <p:cNvGrpSpPr/>
          <p:nvPr userDrawn="1"/>
        </p:nvGrpSpPr>
        <p:grpSpPr>
          <a:xfrm>
            <a:off x="6781799" y="1441744"/>
            <a:ext cx="2323501" cy="3701756"/>
            <a:chOff x="6781799" y="1441744"/>
            <a:chExt cx="2323501" cy="3701756"/>
          </a:xfrm>
        </p:grpSpPr>
        <p:sp>
          <p:nvSpPr>
            <p:cNvPr id="5" name="Rectangle 4">
              <a:extLst>
                <a:ext uri="{FF2B5EF4-FFF2-40B4-BE49-F238E27FC236}">
                  <a16:creationId xmlns:a16="http://schemas.microsoft.com/office/drawing/2014/main" id="{A06942D4-988B-F49F-1759-488F5E063E36}"/>
                </a:ext>
              </a:extLst>
            </p:cNvPr>
            <p:cNvSpPr/>
            <p:nvPr/>
          </p:nvSpPr>
          <p:spPr>
            <a:xfrm>
              <a:off x="7632201" y="4693594"/>
              <a:ext cx="1419149" cy="449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person, posing">
              <a:extLst>
                <a:ext uri="{FF2B5EF4-FFF2-40B4-BE49-F238E27FC236}">
                  <a16:creationId xmlns:a16="http://schemas.microsoft.com/office/drawing/2014/main" id="{6DC31261-1451-43FD-7D15-53F39C9E7B08}"/>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flipH="1">
              <a:off x="6781799" y="1441744"/>
              <a:ext cx="2323501" cy="3701756"/>
            </a:xfrm>
            <a:prstGeom prst="rect">
              <a:avLst/>
            </a:prstGeom>
          </p:spPr>
        </p:pic>
      </p:grpSp>
      <p:sp>
        <p:nvSpPr>
          <p:cNvPr id="8" name="Slide Number Placeholder 5">
            <a:extLst>
              <a:ext uri="{FF2B5EF4-FFF2-40B4-BE49-F238E27FC236}">
                <a16:creationId xmlns:a16="http://schemas.microsoft.com/office/drawing/2014/main" id="{14177795-EB24-3148-B255-B80265822CD6}"/>
              </a:ext>
            </a:extLst>
          </p:cNvPr>
          <p:cNvSpPr txBox="1">
            <a:spLocks/>
          </p:cNvSpPr>
          <p:nvPr userDrawn="1"/>
        </p:nvSpPr>
        <p:spPr>
          <a:xfrm>
            <a:off x="8169968" y="4976943"/>
            <a:ext cx="698501" cy="107722"/>
          </a:xfrm>
          <a:prstGeom prst="rect">
            <a:avLst/>
          </a:prstGeom>
        </p:spPr>
        <p:txBody>
          <a:bodyPr vert="horz" wrap="square" lIns="0" tIns="0" rIns="0" bIns="0" rtlCol="0" anchor="ctr">
            <a:spAutoFit/>
          </a:bodyPr>
          <a:lstStyle>
            <a:defPPr>
              <a:defRPr lang="en-US"/>
            </a:defPPr>
            <a:lvl1pPr marL="0" algn="r" defTabSz="4572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dirty="0">
                <a:latin typeface="Fujitsu Infinity Pro" pitchFamily="2" charset="0"/>
              </a:rPr>
              <a:t>© Fujitsu </a:t>
            </a:r>
            <a:fld id="{C6634AA8-55A9-4802-AEE8-F1350F30BAEB}" type="datetimeyyyy">
              <a:rPr lang="en-GB" sz="700" smtClean="0">
                <a:latin typeface="Fujitsu Infinity Pro" pitchFamily="2" charset="0"/>
              </a:rPr>
              <a:t>2023</a:t>
            </a:fld>
            <a:endParaRPr lang="en-GB" sz="700" dirty="0">
              <a:latin typeface="Fujitsu Infinity Pro" pitchFamily="2" charset="0"/>
            </a:endParaRPr>
          </a:p>
        </p:txBody>
      </p:sp>
    </p:spTree>
    <p:extLst>
      <p:ext uri="{BB962C8B-B14F-4D97-AF65-F5344CB8AC3E}">
        <p14:creationId xmlns:p14="http://schemas.microsoft.com/office/powerpoint/2010/main" val="3355893337"/>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1-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8CCE3-064B-4C83-8249-E46C030EB825}"/>
              </a:ext>
            </a:extLst>
          </p:cNvPr>
          <p:cNvSpPr>
            <a:spLocks noGrp="1"/>
          </p:cNvSpPr>
          <p:nvPr>
            <p:ph type="title"/>
          </p:nvPr>
        </p:nvSpPr>
        <p:spPr/>
        <p:txBody>
          <a:bodyPr/>
          <a:lstStyle/>
          <a:p>
            <a:r>
              <a:rPr lang="en-US" dirty="0"/>
              <a:t>Click to edit Master title style</a:t>
            </a:r>
            <a:endParaRPr lang="en-GB" dirty="0"/>
          </a:p>
        </p:txBody>
      </p:sp>
      <p:sp>
        <p:nvSpPr>
          <p:cNvPr id="12" name="Text Placeholder 11">
            <a:extLst>
              <a:ext uri="{FF2B5EF4-FFF2-40B4-BE49-F238E27FC236}">
                <a16:creationId xmlns:a16="http://schemas.microsoft.com/office/drawing/2014/main" id="{25430D13-141D-4468-BCC0-47F2B7967927}"/>
              </a:ext>
            </a:extLst>
          </p:cNvPr>
          <p:cNvSpPr>
            <a:spLocks noGrp="1"/>
          </p:cNvSpPr>
          <p:nvPr>
            <p:ph type="body" sz="quarter" idx="10" hasCustomPrompt="1"/>
          </p:nvPr>
        </p:nvSpPr>
        <p:spPr>
          <a:xfrm>
            <a:off x="292101" y="919454"/>
            <a:ext cx="8567738" cy="304699"/>
          </a:xfrm>
          <a:prstGeom prst="rect">
            <a:avLst/>
          </a:prstGeom>
        </p:spPr>
        <p:txBody>
          <a:bodyPr/>
          <a:lstStyle>
            <a:lvl1pPr marL="0" indent="0">
              <a:buNone/>
              <a:defRPr/>
            </a:lvl1pPr>
            <a:lvl2pPr marL="342892" indent="0">
              <a:buNone/>
              <a:defRPr/>
            </a:lvl2pPr>
            <a:lvl3pPr marL="685783" indent="0">
              <a:buNone/>
              <a:defRPr/>
            </a:lvl3pPr>
            <a:lvl4pPr marL="1028675" indent="0">
              <a:buNone/>
              <a:defRPr/>
            </a:lvl4pPr>
          </a:lstStyle>
          <a:p>
            <a:pPr lvl="0"/>
            <a:r>
              <a:rPr lang="en-US" dirty="0"/>
              <a:t>Add your text here…</a:t>
            </a:r>
          </a:p>
        </p:txBody>
      </p:sp>
    </p:spTree>
    <p:extLst>
      <p:ext uri="{BB962C8B-B14F-4D97-AF65-F5344CB8AC3E}">
        <p14:creationId xmlns:p14="http://schemas.microsoft.com/office/powerpoint/2010/main" val="348337495"/>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2-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9775F-09AF-4C6E-AA1C-E07D6D971EFC}"/>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4EAAFE-AB92-4763-94B9-0E7FBF9E4422}"/>
              </a:ext>
            </a:extLst>
          </p:cNvPr>
          <p:cNvSpPr>
            <a:spLocks noGrp="1"/>
          </p:cNvSpPr>
          <p:nvPr>
            <p:ph type="body" sz="quarter" idx="10" hasCustomPrompt="1"/>
          </p:nvPr>
        </p:nvSpPr>
        <p:spPr>
          <a:xfrm>
            <a:off x="292100" y="920751"/>
            <a:ext cx="4168582" cy="304699"/>
          </a:xfrm>
          <a:prstGeom prst="rect">
            <a:avLst/>
          </a:prstGeom>
        </p:spPr>
        <p:txBody>
          <a:bodyPr/>
          <a:lstStyle>
            <a:lvl1pPr marL="0" indent="0">
              <a:buNone/>
              <a:defRPr/>
            </a:lvl1pPr>
            <a:lvl2pPr marL="342892" indent="0">
              <a:buNone/>
              <a:defRPr/>
            </a:lvl2pPr>
            <a:lvl3pPr marL="685783" indent="0">
              <a:buNone/>
              <a:defRPr/>
            </a:lvl3pPr>
            <a:lvl4pPr marL="1028675" indent="0">
              <a:buNone/>
              <a:defRPr/>
            </a:lvl4pPr>
          </a:lstStyle>
          <a:p>
            <a:pPr lvl="0"/>
            <a:r>
              <a:rPr lang="en-US" dirty="0"/>
              <a:t>Add your text here…</a:t>
            </a:r>
            <a:endParaRPr lang="en-GB" dirty="0"/>
          </a:p>
        </p:txBody>
      </p:sp>
      <p:sp>
        <p:nvSpPr>
          <p:cNvPr id="7" name="Text Placeholder 6">
            <a:extLst>
              <a:ext uri="{FF2B5EF4-FFF2-40B4-BE49-F238E27FC236}">
                <a16:creationId xmlns:a16="http://schemas.microsoft.com/office/drawing/2014/main" id="{1FAD89A9-5C47-466F-A4DE-4DCB68A45A44}"/>
              </a:ext>
            </a:extLst>
          </p:cNvPr>
          <p:cNvSpPr>
            <a:spLocks noGrp="1"/>
          </p:cNvSpPr>
          <p:nvPr>
            <p:ph type="body" sz="quarter" idx="11" hasCustomPrompt="1"/>
          </p:nvPr>
        </p:nvSpPr>
        <p:spPr>
          <a:xfrm>
            <a:off x="4734116" y="920751"/>
            <a:ext cx="4125724" cy="304699"/>
          </a:xfrm>
          <a:prstGeom prst="rect">
            <a:avLst/>
          </a:prstGeom>
        </p:spPr>
        <p:txBody>
          <a:bodyPr/>
          <a:lstStyle>
            <a:lvl1pPr marL="0" indent="0">
              <a:buNone/>
              <a:defRPr/>
            </a:lvl1pPr>
            <a:lvl2pPr marL="342892" indent="0">
              <a:buNone/>
              <a:defRPr/>
            </a:lvl2pPr>
            <a:lvl3pPr marL="685783" indent="0">
              <a:buNone/>
              <a:defRPr/>
            </a:lvl3pPr>
            <a:lvl4pPr marL="1028675" indent="0">
              <a:buNone/>
              <a:defRPr/>
            </a:lvl4pPr>
          </a:lstStyle>
          <a:p>
            <a:pPr lvl="0"/>
            <a:r>
              <a:rPr lang="en-US" dirty="0"/>
              <a:t>Add your text here…</a:t>
            </a:r>
          </a:p>
        </p:txBody>
      </p:sp>
    </p:spTree>
    <p:extLst>
      <p:ext uri="{BB962C8B-B14F-4D97-AF65-F5344CB8AC3E}">
        <p14:creationId xmlns:p14="http://schemas.microsoft.com/office/powerpoint/2010/main" val="87598543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9775F-09AF-4C6E-AA1C-E07D6D971EFC}"/>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5558504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pic>
        <p:nvPicPr>
          <p:cNvPr id="8" name="Picture 7" descr="A group of elephants drinking water&#10;&#10;Description automatically generated with medium confidence">
            <a:extLst>
              <a:ext uri="{FF2B5EF4-FFF2-40B4-BE49-F238E27FC236}">
                <a16:creationId xmlns:a16="http://schemas.microsoft.com/office/drawing/2014/main" id="{B8CAC608-E10E-44A7-AF2D-6DC263C0D33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9" name="Semi-transparent screen">
            <a:extLst>
              <a:ext uri="{FF2B5EF4-FFF2-40B4-BE49-F238E27FC236}">
                <a16:creationId xmlns:a16="http://schemas.microsoft.com/office/drawing/2014/main" id="{B7BF43B9-1F1A-4E20-9816-A0A9741E20E9}"/>
              </a:ext>
            </a:extLst>
          </p:cNvPr>
          <p:cNvSpPr/>
          <p:nvPr userDrawn="1"/>
        </p:nvSpPr>
        <p:spPr>
          <a:xfrm>
            <a:off x="0" y="0"/>
            <a:ext cx="9144000" cy="5143500"/>
          </a:xfrm>
          <a:prstGeom prst="rect">
            <a:avLst/>
          </a:prstGeom>
          <a:gradFill>
            <a:gsLst>
              <a:gs pos="30000">
                <a:schemeClr val="tx1">
                  <a:alpha val="60000"/>
                </a:schemeClr>
              </a:gs>
              <a:gs pos="51000">
                <a:schemeClr val="tx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2400" dirty="0">
              <a:solidFill>
                <a:schemeClr val="tx1"/>
              </a:solidFill>
            </a:endParaRPr>
          </a:p>
        </p:txBody>
      </p:sp>
      <p:pic>
        <p:nvPicPr>
          <p:cNvPr id="6" name="図 19">
            <a:extLst>
              <a:ext uri="{FF2B5EF4-FFF2-40B4-BE49-F238E27FC236}">
                <a16:creationId xmlns:a16="http://schemas.microsoft.com/office/drawing/2014/main" id="{DA8C77A3-E9AE-47CE-9908-BA38C2886C6C}"/>
              </a:ext>
              <a:ext uri="{C183D7F6-B498-43B3-948B-1728B52AA6E4}">
                <adec:decorative xmlns:adec="http://schemas.microsoft.com/office/drawing/2017/decorative" val="1"/>
              </a:ext>
            </a:extLst>
          </p:cNvPr>
          <p:cNvPicPr>
            <a:picLocks noChangeAspect="1"/>
          </p:cNvPicPr>
          <p:nvPr userDrawn="1"/>
        </p:nvPicPr>
        <p:blipFill rotWithShape="1">
          <a:blip r:embed="rId3" cstate="screen">
            <a:alphaModFix amt="45000"/>
            <a:extLst>
              <a:ext uri="{BEBA8EAE-BF5A-486C-A8C5-ECC9F3942E4B}">
                <a14:imgProps xmlns:a14="http://schemas.microsoft.com/office/drawing/2010/main">
                  <a14:imgLayer r:embed="rId4">
                    <a14:imgEffect>
                      <a14:colorTemperature colorTemp="6600"/>
                    </a14:imgEffect>
                    <a14:imgEffect>
                      <a14:brightnessContrast bright="100000"/>
                    </a14:imgEffect>
                  </a14:imgLayer>
                </a14:imgProps>
              </a:ext>
              <a:ext uri="{28A0092B-C50C-407E-A947-70E740481C1C}">
                <a14:useLocalDpi xmlns:a14="http://schemas.microsoft.com/office/drawing/2010/main"/>
              </a:ext>
            </a:extLst>
          </a:blip>
          <a:srcRect/>
          <a:stretch/>
        </p:blipFill>
        <p:spPr bwMode="gray">
          <a:xfrm>
            <a:off x="1898650" y="1492407"/>
            <a:ext cx="6521450" cy="3651094"/>
          </a:xfrm>
          <a:prstGeom prst="rect">
            <a:avLst/>
          </a:prstGeom>
        </p:spPr>
      </p:pic>
    </p:spTree>
    <p:extLst>
      <p:ext uri="{BB962C8B-B14F-4D97-AF65-F5344CB8AC3E}">
        <p14:creationId xmlns:p14="http://schemas.microsoft.com/office/powerpoint/2010/main" val="15787090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750"/>
                                        <p:tgtEl>
                                          <p:spTgt spid="6"/>
                                        </p:tgtEl>
                                      </p:cBhvr>
                                    </p:animEffect>
                                    <p:anim calcmode="lin" valueType="num">
                                      <p:cBhvr>
                                        <p:cTn id="8" dur="1750" fill="hold"/>
                                        <p:tgtEl>
                                          <p:spTgt spid="6"/>
                                        </p:tgtEl>
                                        <p:attrNameLst>
                                          <p:attrName>ppt_x</p:attrName>
                                        </p:attrNameLst>
                                      </p:cBhvr>
                                      <p:tavLst>
                                        <p:tav tm="0">
                                          <p:val>
                                            <p:strVal val="#ppt_x"/>
                                          </p:val>
                                        </p:tav>
                                        <p:tav tm="100000">
                                          <p:val>
                                            <p:strVal val="#ppt_x"/>
                                          </p:val>
                                        </p:tav>
                                      </p:tavLst>
                                    </p:anim>
                                    <p:anim calcmode="lin" valueType="num">
                                      <p:cBhvr>
                                        <p:cTn id="9" dur="1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3AF677-29B7-485B-A9F9-742893491DF9}"/>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rot="10800000" flipH="1">
            <a:off x="0" y="1"/>
            <a:ext cx="9144000" cy="712387"/>
          </a:xfrm>
          <a:prstGeom prst="rect">
            <a:avLst/>
          </a:prstGeom>
        </p:spPr>
      </p:pic>
      <p:sp>
        <p:nvSpPr>
          <p:cNvPr id="2" name="Title Placeholder 1"/>
          <p:cNvSpPr>
            <a:spLocks noGrp="1"/>
          </p:cNvSpPr>
          <p:nvPr>
            <p:ph type="title"/>
          </p:nvPr>
        </p:nvSpPr>
        <p:spPr>
          <a:xfrm>
            <a:off x="277201" y="172800"/>
            <a:ext cx="8028000" cy="387798"/>
          </a:xfrm>
          <a:prstGeom prst="rect">
            <a:avLst/>
          </a:prstGeom>
        </p:spPr>
        <p:txBody>
          <a:bodyPr vert="horz" wrap="square" lIns="0" tIns="0" rIns="0" bIns="0" rtlCol="0" anchor="ctr">
            <a:noAutofit/>
          </a:bodyPr>
          <a:lstStyle/>
          <a:p>
            <a:pPr lvl="0"/>
            <a:r>
              <a:rPr lang="en-US" dirty="0"/>
              <a:t>Click to edit Master title style</a:t>
            </a:r>
          </a:p>
        </p:txBody>
      </p:sp>
      <p:sp>
        <p:nvSpPr>
          <p:cNvPr id="3" name="Text Placeholder 2"/>
          <p:cNvSpPr>
            <a:spLocks noGrp="1"/>
          </p:cNvSpPr>
          <p:nvPr>
            <p:ph type="body" idx="1"/>
          </p:nvPr>
        </p:nvSpPr>
        <p:spPr>
          <a:xfrm>
            <a:off x="288231" y="925192"/>
            <a:ext cx="8532000" cy="1044000"/>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marL="647984" lvl="2" indent="-162000" algn="l" defTabSz="685783" rtl="0" eaLnBrk="1" latinLnBrk="0" hangingPunct="1">
              <a:lnSpc>
                <a:spcPct val="110000"/>
              </a:lnSpc>
              <a:spcBef>
                <a:spcPts val="0"/>
              </a:spcBef>
              <a:spcAft>
                <a:spcPts val="75"/>
              </a:spcAft>
              <a:buClr>
                <a:srgbClr val="6D6E70"/>
              </a:buClr>
              <a:buSzPct val="120000"/>
              <a:buFont typeface="Arial" panose="020B0604020202020204" pitchFamily="34" charset="0"/>
              <a:buChar char="●"/>
            </a:pPr>
            <a:r>
              <a:rPr lang="en-US" dirty="0"/>
              <a:t>Third level</a:t>
            </a:r>
          </a:p>
          <a:p>
            <a:pPr marL="810000" lvl="3" indent="-162000" algn="l" defTabSz="685783" rtl="0" eaLnBrk="1" latinLnBrk="0" hangingPunct="1">
              <a:lnSpc>
                <a:spcPct val="100000"/>
              </a:lnSpc>
              <a:spcBef>
                <a:spcPts val="0"/>
              </a:spcBef>
              <a:spcAft>
                <a:spcPts val="75"/>
              </a:spcAft>
              <a:buClr>
                <a:srgbClr val="A6A6A6"/>
              </a:buClr>
              <a:buSzPct val="120000"/>
              <a:buFont typeface="Arial" panose="020B0604020202020204" pitchFamily="34" charset="0"/>
              <a:buChar char="●"/>
            </a:pPr>
            <a:r>
              <a:rPr lang="en-US" dirty="0"/>
              <a:t>Fourth level</a:t>
            </a:r>
          </a:p>
        </p:txBody>
      </p:sp>
      <p:sp>
        <p:nvSpPr>
          <p:cNvPr id="9" name="Footer Placeholder 4">
            <a:extLst>
              <a:ext uri="{FF2B5EF4-FFF2-40B4-BE49-F238E27FC236}">
                <a16:creationId xmlns:a16="http://schemas.microsoft.com/office/drawing/2014/main" id="{E0898B06-2E4E-425E-B071-0E9C28A9761A}"/>
              </a:ext>
            </a:extLst>
          </p:cNvPr>
          <p:cNvSpPr txBox="1">
            <a:spLocks/>
          </p:cNvSpPr>
          <p:nvPr userDrawn="1"/>
        </p:nvSpPr>
        <p:spPr>
          <a:xfrm>
            <a:off x="4222751" y="4948368"/>
            <a:ext cx="698500" cy="107722"/>
          </a:xfrm>
          <a:prstGeom prst="rect">
            <a:avLst/>
          </a:prstGeom>
        </p:spPr>
        <p:txBody>
          <a:bodyPr vert="horz" wrap="square" lIns="0" tIns="0" rIns="0" bIns="0" rtlCol="0" anchor="ctr">
            <a:spAutoFit/>
          </a:bodyPr>
          <a:lstStyle>
            <a:defPPr>
              <a:defRPr lang="en-US"/>
            </a:defPPr>
            <a:lvl1pPr marL="0" algn="ctr" defTabSz="457200" rtl="0" eaLnBrk="1" latinLnBrk="0" hangingPunct="1">
              <a:defRPr sz="800" kern="1200">
                <a:solidFill>
                  <a:schemeClr val="tx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2F100A-FF7D-49F2-AD13-31D272279F77}" type="slidenum">
              <a:rPr lang="en-GB" sz="700" smtClean="0">
                <a:latin typeface="Fujitsu Infinity Pro" pitchFamily="2" charset="0"/>
              </a:rPr>
              <a:pPr/>
              <a:t>‹#›</a:t>
            </a:fld>
            <a:endParaRPr lang="en-GB" sz="700" dirty="0">
              <a:latin typeface="Fujitsu Infinity Pro" pitchFamily="2" charset="0"/>
            </a:endParaRPr>
          </a:p>
        </p:txBody>
      </p:sp>
      <p:sp>
        <p:nvSpPr>
          <p:cNvPr id="10" name="Slide Number Placeholder 5">
            <a:extLst>
              <a:ext uri="{FF2B5EF4-FFF2-40B4-BE49-F238E27FC236}">
                <a16:creationId xmlns:a16="http://schemas.microsoft.com/office/drawing/2014/main" id="{FDA71425-F925-49A0-B387-2B82B51F84F9}"/>
              </a:ext>
            </a:extLst>
          </p:cNvPr>
          <p:cNvSpPr txBox="1">
            <a:spLocks/>
          </p:cNvSpPr>
          <p:nvPr userDrawn="1"/>
        </p:nvSpPr>
        <p:spPr>
          <a:xfrm>
            <a:off x="8169968" y="4976943"/>
            <a:ext cx="698501" cy="107722"/>
          </a:xfrm>
          <a:prstGeom prst="rect">
            <a:avLst/>
          </a:prstGeom>
        </p:spPr>
        <p:txBody>
          <a:bodyPr vert="horz" wrap="square" lIns="0" tIns="0" rIns="0" bIns="0" rtlCol="0" anchor="ctr">
            <a:spAutoFit/>
          </a:bodyPr>
          <a:lstStyle>
            <a:defPPr>
              <a:defRPr lang="en-US"/>
            </a:defPPr>
            <a:lvl1pPr marL="0" algn="r" defTabSz="4572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dirty="0">
                <a:latin typeface="Fujitsu Infinity Pro" pitchFamily="2" charset="0"/>
              </a:rPr>
              <a:t>© Fujitsu </a:t>
            </a:r>
            <a:fld id="{C6634AA8-55A9-4802-AEE8-F1350F30BAEB}" type="datetimeyyyy">
              <a:rPr lang="en-GB" sz="700" smtClean="0">
                <a:latin typeface="Fujitsu Infinity Pro" pitchFamily="2" charset="0"/>
              </a:rPr>
              <a:t>2023</a:t>
            </a:fld>
            <a:endParaRPr lang="en-GB" sz="700" dirty="0">
              <a:latin typeface="Fujitsu Infinity Pro" pitchFamily="2" charset="0"/>
            </a:endParaRPr>
          </a:p>
        </p:txBody>
      </p:sp>
      <p:pic>
        <p:nvPicPr>
          <p:cNvPr id="8" name="Graphic 7">
            <a:extLst>
              <a:ext uri="{FF2B5EF4-FFF2-40B4-BE49-F238E27FC236}">
                <a16:creationId xmlns:a16="http://schemas.microsoft.com/office/drawing/2014/main" id="{60755364-F4D5-4079-ACD3-A7663D645D32}"/>
              </a:ext>
            </a:extLst>
          </p:cNvPr>
          <p:cNvPicPr>
            <a:picLocks noChangeAspect="1"/>
          </p:cNvPicPr>
          <p:nvPr userDrawn="1"/>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8344364" y="145122"/>
            <a:ext cx="721917" cy="351068"/>
          </a:xfrm>
          <a:prstGeom prst="rect">
            <a:avLst/>
          </a:prstGeom>
        </p:spPr>
      </p:pic>
      <p:sp>
        <p:nvSpPr>
          <p:cNvPr id="11" name="Rounded Rectangle 21">
            <a:extLst>
              <a:ext uri="{FF2B5EF4-FFF2-40B4-BE49-F238E27FC236}">
                <a16:creationId xmlns:a16="http://schemas.microsoft.com/office/drawing/2014/main" id="{26B71E5B-E91D-4548-852F-9FD7E47E48FC}"/>
              </a:ext>
            </a:extLst>
          </p:cNvPr>
          <p:cNvSpPr/>
          <p:nvPr userDrawn="1"/>
        </p:nvSpPr>
        <p:spPr bwMode="black">
          <a:xfrm>
            <a:off x="231776" y="4911726"/>
            <a:ext cx="674688" cy="141161"/>
          </a:xfrm>
          <a:prstGeom prst="roundRect">
            <a:avLst>
              <a:gd name="adj" fmla="val 50000"/>
            </a:avLst>
          </a:prstGeom>
          <a:noFill/>
          <a:ln w="63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1218643" rtl="0" eaLnBrk="1" fontAlgn="ctr" latinLnBrk="0" hangingPunct="1">
              <a:lnSpc>
                <a:spcPct val="100000"/>
              </a:lnSpc>
              <a:spcBef>
                <a:spcPct val="0"/>
              </a:spcBef>
              <a:spcAft>
                <a:spcPct val="0"/>
              </a:spcAft>
              <a:buClrTx/>
              <a:buSzTx/>
              <a:buFontTx/>
              <a:buNone/>
              <a:tabLst/>
              <a:defRPr/>
            </a:pPr>
            <a:r>
              <a:rPr kumimoji="1" lang="en-GB" altLang="ja-JP" sz="700" b="0" i="0" u="none" strike="noStrike" kern="1200" cap="none" spc="0" normalizeH="0" baseline="0" noProof="0" dirty="0">
                <a:ln>
                  <a:noFill/>
                </a:ln>
                <a:solidFill>
                  <a:srgbClr val="000000"/>
                </a:solidFill>
                <a:effectLst/>
                <a:uLnTx/>
                <a:uFillTx/>
                <a:latin typeface="Fujitsu Infinity Pro" pitchFamily="2" charset="0"/>
                <a:ea typeface="+mn-ea"/>
                <a:cs typeface="+mn-cs"/>
              </a:rPr>
              <a:t>Fujitsu-Public</a:t>
            </a:r>
            <a:endParaRPr kumimoji="1" lang="en-US" altLang="ja-JP" sz="700" b="0" i="0" u="none" strike="noStrike" kern="1200" cap="none" spc="0" normalizeH="0" baseline="0" noProof="0" dirty="0">
              <a:ln>
                <a:noFill/>
              </a:ln>
              <a:solidFill>
                <a:srgbClr val="000000"/>
              </a:solidFill>
              <a:effectLst/>
              <a:uLnTx/>
              <a:uFillTx/>
              <a:latin typeface="Fujitsu Infinity Pro" pitchFamily="2" charset="0"/>
              <a:ea typeface="+mn-ea"/>
              <a:cs typeface="+mn-cs"/>
            </a:endParaRPr>
          </a:p>
        </p:txBody>
      </p:sp>
    </p:spTree>
    <p:extLst>
      <p:ext uri="{BB962C8B-B14F-4D97-AF65-F5344CB8AC3E}">
        <p14:creationId xmlns:p14="http://schemas.microsoft.com/office/powerpoint/2010/main" val="3312186453"/>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45" r:id="rId3"/>
    <p:sldLayoutId id="2147483746" r:id="rId4"/>
    <p:sldLayoutId id="2147483750" r:id="rId5"/>
    <p:sldLayoutId id="2147483747" r:id="rId6"/>
    <p:sldLayoutId id="2147483748" r:id="rId7"/>
    <p:sldLayoutId id="2147483749" r:id="rId8"/>
    <p:sldLayoutId id="2147483837" r:id="rId9"/>
  </p:sldLayoutIdLst>
  <p:transition spd="slow">
    <p:fade/>
  </p:transition>
  <p:txStyles>
    <p:titleStyle>
      <a:lvl1pPr algn="l" defTabSz="685783" rtl="0" eaLnBrk="1" latinLnBrk="0" hangingPunct="1">
        <a:lnSpc>
          <a:spcPct val="90000"/>
        </a:lnSpc>
        <a:spcBef>
          <a:spcPct val="0"/>
        </a:spcBef>
        <a:buNone/>
        <a:defRPr lang="en-US" sz="2400" b="0" kern="1200" dirty="0">
          <a:solidFill>
            <a:schemeClr val="bg1"/>
          </a:solidFill>
          <a:latin typeface="Fujitsu Infinity Pro Bold" pitchFamily="2" charset="0"/>
          <a:ea typeface="+mj-ea"/>
          <a:cs typeface="+mj-cs"/>
        </a:defRPr>
      </a:lvl1pPr>
    </p:titleStyle>
    <p:bodyStyle>
      <a:lvl1pPr marL="243000" indent="-243000" algn="l" defTabSz="685783" rtl="0" eaLnBrk="1" latinLnBrk="0" hangingPunct="1">
        <a:lnSpc>
          <a:spcPct val="110000"/>
        </a:lnSpc>
        <a:spcBef>
          <a:spcPts val="0"/>
        </a:spcBef>
        <a:spcAft>
          <a:spcPts val="75"/>
        </a:spcAft>
        <a:buClr>
          <a:srgbClr val="EA0000"/>
        </a:buClr>
        <a:buSzPct val="120000"/>
        <a:buFont typeface="Arial" panose="020B0604020202020204" pitchFamily="34" charset="0"/>
        <a:buChar char="●"/>
        <a:defRPr sz="1500" kern="1200">
          <a:solidFill>
            <a:schemeClr val="tx1"/>
          </a:solidFill>
          <a:latin typeface="Fujitsu Infinity Pro" pitchFamily="2" charset="0"/>
          <a:ea typeface="+mn-ea"/>
          <a:cs typeface="+mn-cs"/>
        </a:defRPr>
      </a:lvl1pPr>
      <a:lvl2pPr marL="459000" indent="-215995" algn="l" defTabSz="685783" rtl="0" eaLnBrk="1" latinLnBrk="0" hangingPunct="1">
        <a:lnSpc>
          <a:spcPct val="110000"/>
        </a:lnSpc>
        <a:spcBef>
          <a:spcPts val="0"/>
        </a:spcBef>
        <a:spcAft>
          <a:spcPts val="75"/>
        </a:spcAft>
        <a:buClr>
          <a:srgbClr val="FF8000"/>
        </a:buClr>
        <a:buSzPct val="120000"/>
        <a:buFont typeface="Arial" panose="020B0604020202020204" pitchFamily="34" charset="0"/>
        <a:buChar char="●"/>
        <a:defRPr sz="1500" kern="1200">
          <a:solidFill>
            <a:schemeClr val="tx1"/>
          </a:solidFill>
          <a:latin typeface="Fujitsu Infinity Pro" pitchFamily="2" charset="0"/>
          <a:ea typeface="+mn-ea"/>
          <a:cs typeface="+mn-cs"/>
        </a:defRPr>
      </a:lvl2pPr>
      <a:lvl3pPr marL="743159" indent="-257175" algn="l" defTabSz="685783" rtl="0" eaLnBrk="1" latinLnBrk="0" hangingPunct="1">
        <a:lnSpc>
          <a:spcPct val="110000"/>
        </a:lnSpc>
        <a:spcBef>
          <a:spcPts val="0"/>
        </a:spcBef>
        <a:spcAft>
          <a:spcPts val="100"/>
        </a:spcAft>
        <a:buClr>
          <a:schemeClr val="tx2"/>
        </a:buClr>
        <a:buSzPct val="120000"/>
        <a:buFont typeface="Arial" panose="020B0604020202020204" pitchFamily="34" charset="0"/>
        <a:buChar char="●"/>
        <a:defRPr lang="en-US" sz="1350" kern="1200" dirty="0">
          <a:solidFill>
            <a:schemeClr val="tx1"/>
          </a:solidFill>
          <a:latin typeface="Fujitsu Infinity Pro" pitchFamily="2" charset="0"/>
          <a:ea typeface="+mn-ea"/>
          <a:cs typeface="+mn-cs"/>
        </a:defRPr>
      </a:lvl3pPr>
      <a:lvl4pPr marL="905175" indent="-257175" algn="l" defTabSz="685783" rtl="0" eaLnBrk="1" latinLnBrk="0" hangingPunct="1">
        <a:lnSpc>
          <a:spcPct val="110000"/>
        </a:lnSpc>
        <a:spcBef>
          <a:spcPts val="0"/>
        </a:spcBef>
        <a:buClr>
          <a:srgbClr val="A6A6A6"/>
        </a:buClr>
        <a:buSzPct val="120000"/>
        <a:buFont typeface="Arial" panose="020B0604020202020204" pitchFamily="34" charset="0"/>
        <a:buChar char="●"/>
        <a:defRPr lang="en-US" sz="1350" kern="1200" dirty="0">
          <a:solidFill>
            <a:schemeClr val="tx1"/>
          </a:solidFill>
          <a:latin typeface="Fujitsu Infinity Pro" pitchFamily="2" charset="0"/>
          <a:ea typeface="+mn-ea"/>
          <a:cs typeface="+mn-cs"/>
        </a:defRPr>
      </a:lvl4pPr>
      <a:lvl5pPr marL="1543012" indent="-171446" algn="l" defTabSz="685783" rtl="0" eaLnBrk="1" latinLnBrk="0" hangingPunct="1">
        <a:lnSpc>
          <a:spcPct val="90000"/>
        </a:lnSpc>
        <a:spcBef>
          <a:spcPts val="375"/>
        </a:spcBef>
        <a:buSzPct val="120000"/>
        <a:buFont typeface="Arial" panose="020B0604020202020204" pitchFamily="34" charset="0"/>
        <a:buChar char="●"/>
        <a:defRPr sz="1400" kern="1200">
          <a:solidFill>
            <a:schemeClr val="tx1"/>
          </a:solidFill>
          <a:latin typeface="Arial" panose="020B0604020202020204" pitchFamily="34"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1620" userDrawn="1">
          <p15:clr>
            <a:srgbClr val="F26B43"/>
          </p15:clr>
        </p15:guide>
        <p15:guide id="3" pos="184" userDrawn="1">
          <p15:clr>
            <a:srgbClr val="F26B43"/>
          </p15:clr>
        </p15:guide>
        <p15:guide id="4" pos="5581" userDrawn="1">
          <p15:clr>
            <a:srgbClr val="F26B43"/>
          </p15:clr>
        </p15:guide>
        <p15:guide id="5" orient="horz" pos="3061" userDrawn="1">
          <p15:clr>
            <a:srgbClr val="F26B43"/>
          </p15:clr>
        </p15:guide>
        <p15:guide id="6" orient="horz" pos="181" userDrawn="1">
          <p15:clr>
            <a:srgbClr val="F26B43"/>
          </p15:clr>
        </p15:guide>
        <p15:guide id="8" orient="horz" pos="5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8.svg"/></Relationships>
</file>

<file path=ppt/slides/_rels/slide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www.postgresql.fastware.com/blog/logical-replication-of-tables-in-schema-in-postgresql-15" TargetMode="External"/><Relationship Id="rId7" Type="http://schemas.openxmlformats.org/officeDocument/2006/relationships/hyperlink" Target="https://www.postgresql.fastware.com/blog/addressing-replication-conflicts-using-alter-subscription-skip" TargetMode="External"/><Relationship Id="rId2" Type="http://schemas.openxmlformats.org/officeDocument/2006/relationships/hyperlink" Target="https://www.postgresql.fastware.com/blog/logical-replication-tablesync-workers" TargetMode="External"/><Relationship Id="rId1" Type="http://schemas.openxmlformats.org/officeDocument/2006/relationships/slideLayout" Target="../slideLayouts/slideLayout5.xml"/><Relationship Id="rId6" Type="http://schemas.openxmlformats.org/officeDocument/2006/relationships/hyperlink" Target="https://www.postgresql.fastware.com/blog/introducing-publication-row-filters" TargetMode="External"/><Relationship Id="rId5" Type="http://schemas.openxmlformats.org/officeDocument/2006/relationships/hyperlink" Target="https://www.postgresql.fastware.com/blog/column-lists-in-logical-replication-publications" TargetMode="External"/><Relationship Id="rId4" Type="http://schemas.openxmlformats.org/officeDocument/2006/relationships/hyperlink" Target="https://www.postgresql.fastware.com/blog/how-to-gain-insight-into-the-pg-stat-replication-slots-view-by-examining-logical-replication"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8177FEB-49C1-4F1F-B148-9E0D1B02DDFC}"/>
              </a:ext>
            </a:extLst>
          </p:cNvPr>
          <p:cNvSpPr txBox="1">
            <a:spLocks/>
          </p:cNvSpPr>
          <p:nvPr/>
        </p:nvSpPr>
        <p:spPr>
          <a:xfrm>
            <a:off x="293218" y="242725"/>
            <a:ext cx="3357126" cy="380001"/>
          </a:xfrm>
          <a:prstGeom prst="rect">
            <a:avLst/>
          </a:prstGeom>
        </p:spPr>
        <p:txBody>
          <a:bodyPr wrap="square" lIns="0" tIns="0" rIns="0" bIns="0" anchor="t" anchorCtr="0">
            <a:noAutofit/>
          </a:bodyPr>
          <a:lstStyle>
            <a:lvl1pPr algn="l" defTabSz="685783" rtl="0" eaLnBrk="1" latinLnBrk="0" hangingPunct="1">
              <a:lnSpc>
                <a:spcPct val="90000"/>
              </a:lnSpc>
              <a:spcBef>
                <a:spcPct val="0"/>
              </a:spcBef>
              <a:buNone/>
              <a:defRPr kumimoji="1" sz="2700" b="0" kern="1200">
                <a:solidFill>
                  <a:schemeClr val="bg1"/>
                </a:solidFill>
                <a:latin typeface="Fujitsu Infinity Pro" pitchFamily="2" charset="0"/>
                <a:ea typeface="+mj-ea"/>
                <a:cs typeface="+mj-cs"/>
              </a:defRPr>
            </a:lvl1pPr>
          </a:lstStyle>
          <a:p>
            <a:pPr>
              <a:lnSpc>
                <a:spcPct val="110000"/>
              </a:lnSpc>
            </a:pPr>
            <a:r>
              <a:rPr lang="en-IN" dirty="0">
                <a:latin typeface="Fujitsu Infinity Pro Bold" pitchFamily="2" charset="0"/>
              </a:rPr>
              <a:t>Internals of logical replication</a:t>
            </a:r>
            <a:endParaRPr lang="en-US" sz="2800" dirty="0">
              <a:latin typeface="Fujitsu Infinity Pro Bold" pitchFamily="2" charset="0"/>
            </a:endParaRPr>
          </a:p>
        </p:txBody>
      </p:sp>
      <p:sp>
        <p:nvSpPr>
          <p:cNvPr id="7" name="TextBox 6">
            <a:extLst>
              <a:ext uri="{FF2B5EF4-FFF2-40B4-BE49-F238E27FC236}">
                <a16:creationId xmlns:a16="http://schemas.microsoft.com/office/drawing/2014/main" id="{BABDBB9F-DF58-4353-8F3F-FE8EA4D9ADBF}"/>
              </a:ext>
            </a:extLst>
          </p:cNvPr>
          <p:cNvSpPr txBox="1"/>
          <p:nvPr/>
        </p:nvSpPr>
        <p:spPr>
          <a:xfrm>
            <a:off x="293218" y="1409371"/>
            <a:ext cx="3647411" cy="926159"/>
          </a:xfrm>
          <a:prstGeom prst="rect">
            <a:avLst/>
          </a:prstGeom>
          <a:noFill/>
        </p:spPr>
        <p:txBody>
          <a:bodyPr wrap="square" lIns="0" tIns="0" rIns="0" bIns="0" rtlCol="0">
            <a:noAutofit/>
          </a:bodyPr>
          <a:lstStyle/>
          <a:p>
            <a:pPr>
              <a:lnSpc>
                <a:spcPct val="130000"/>
              </a:lnSpc>
              <a:spcBef>
                <a:spcPts val="400"/>
              </a:spcBef>
              <a:defRPr/>
            </a:pPr>
            <a:r>
              <a:rPr lang="en-US" sz="2400" dirty="0">
                <a:solidFill>
                  <a:prstClr val="white"/>
                </a:solidFill>
                <a:latin typeface="Fujitsu Infinity Pro Bold" pitchFamily="2" charset="0"/>
              </a:rPr>
              <a:t>Vigneshwaran C</a:t>
            </a:r>
            <a:endParaRPr lang="en-US" sz="1200" dirty="0">
              <a:solidFill>
                <a:prstClr val="white"/>
              </a:solidFill>
              <a:latin typeface="Fujitsu Infinity Pro Bold" pitchFamily="2" charset="0"/>
            </a:endParaRPr>
          </a:p>
        </p:txBody>
      </p:sp>
    </p:spTree>
    <p:extLst>
      <p:ext uri="{BB962C8B-B14F-4D97-AF65-F5344CB8AC3E}">
        <p14:creationId xmlns:p14="http://schemas.microsoft.com/office/powerpoint/2010/main" val="3467054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216B4DF-B8B1-40BD-B2C0-D31B23ABFE69}"/>
              </a:ext>
            </a:extLst>
          </p:cNvPr>
          <p:cNvSpPr>
            <a:spLocks noGrp="1"/>
          </p:cNvSpPr>
          <p:nvPr>
            <p:ph type="title"/>
          </p:nvPr>
        </p:nvSpPr>
        <p:spPr/>
        <p:txBody>
          <a:bodyPr/>
          <a:lstStyle/>
          <a:p>
            <a:r>
              <a:rPr kumimoji="1" lang="en-US" altLang="ja-JP" dirty="0">
                <a:ea typeface="Meiryo UI" panose="020B0604030504040204" pitchFamily="50" charset="-128"/>
              </a:rPr>
              <a:t>Subscription</a:t>
            </a:r>
            <a:endParaRPr kumimoji="1" lang="ja-JP" altLang="en-US" dirty="0">
              <a:ea typeface="Meiryo UI" panose="020B0604030504040204" pitchFamily="50" charset="-128"/>
            </a:endParaRPr>
          </a:p>
        </p:txBody>
      </p:sp>
      <p:sp>
        <p:nvSpPr>
          <p:cNvPr id="8" name="コンテンツ プレースホルダー 7">
            <a:extLst>
              <a:ext uri="{FF2B5EF4-FFF2-40B4-BE49-F238E27FC236}">
                <a16:creationId xmlns:a16="http://schemas.microsoft.com/office/drawing/2014/main" id="{653CF29B-786E-4758-B905-F902F40873A8}"/>
              </a:ext>
            </a:extLst>
          </p:cNvPr>
          <p:cNvSpPr>
            <a:spLocks noGrp="1"/>
          </p:cNvSpPr>
          <p:nvPr>
            <p:ph type="body" sz="quarter" idx="10"/>
          </p:nvPr>
        </p:nvSpPr>
        <p:spPr>
          <a:xfrm>
            <a:off x="285731" y="919453"/>
            <a:ext cx="8532000" cy="584882"/>
          </a:xfrm>
        </p:spPr>
        <p:txBody>
          <a:bodyPr>
            <a:noAutofit/>
          </a:bodyPr>
          <a:lstStyle/>
          <a:p>
            <a:r>
              <a:rPr lang="en-US" altLang="ja-JP" sz="1600">
                <a:solidFill>
                  <a:srgbClr val="0D0A0B"/>
                </a:solidFill>
                <a:latin typeface="+mn-ea"/>
                <a:cs typeface="Open Sans" panose="020B0606030504020204" pitchFamily="34" charset="0"/>
              </a:rPr>
              <a:t>When a subscription is created, the subscription information will be added to </a:t>
            </a:r>
            <a:r>
              <a:rPr kumimoji="1" lang="en-US" altLang="ja-JP" noProof="1">
                <a:solidFill>
                  <a:schemeClr val="tx1"/>
                </a:solidFill>
                <a:highlight>
                  <a:srgbClr val="FFC39B"/>
                </a:highlight>
                <a:latin typeface="+mn-ea"/>
                <a:cs typeface="Courier New" panose="02070309020205020404" pitchFamily="49" charset="0"/>
              </a:rPr>
              <a:t>pg_subscription</a:t>
            </a:r>
            <a:r>
              <a:rPr lang="en-US" altLang="ja-JP" sz="1600" b="1">
                <a:solidFill>
                  <a:srgbClr val="0D0A0B"/>
                </a:solidFill>
                <a:latin typeface="+mn-ea"/>
                <a:cs typeface="Open Sans" panose="020B0606030504020204" pitchFamily="34" charset="0"/>
              </a:rPr>
              <a:t> </a:t>
            </a:r>
            <a:r>
              <a:rPr lang="en-US" altLang="ja-JP" sz="1600">
                <a:solidFill>
                  <a:srgbClr val="0D0A0B"/>
                </a:solidFill>
                <a:latin typeface="+mn-ea"/>
                <a:cs typeface="Open Sans" panose="020B0606030504020204" pitchFamily="34" charset="0"/>
              </a:rPr>
              <a:t>catalog table:</a:t>
            </a:r>
            <a:endParaRPr lang="en-US" altLang="ja-JP" sz="1600" dirty="0">
              <a:solidFill>
                <a:srgbClr val="0D0A0B"/>
              </a:solidFill>
              <a:latin typeface="+mn-ea"/>
              <a:cs typeface="Arial" panose="020B0604020202020204" pitchFamily="34" charset="0"/>
            </a:endParaRPr>
          </a:p>
        </p:txBody>
      </p:sp>
      <p:sp>
        <p:nvSpPr>
          <p:cNvPr id="2" name="Oval 1">
            <a:extLst>
              <a:ext uri="{FF2B5EF4-FFF2-40B4-BE49-F238E27FC236}">
                <a16:creationId xmlns:a16="http://schemas.microsoft.com/office/drawing/2014/main" id="{9D9F4621-08E4-E61A-68F9-75E97656CD87}"/>
              </a:ext>
            </a:extLst>
          </p:cNvPr>
          <p:cNvSpPr>
            <a:spLocks noChangeAspect="1"/>
          </p:cNvSpPr>
          <p:nvPr/>
        </p:nvSpPr>
        <p:spPr>
          <a:xfrm>
            <a:off x="7611513" y="204699"/>
            <a:ext cx="324000" cy="32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100" dirty="0">
                <a:latin typeface="Fujitsu Infinity Pro Bold" pitchFamily="2" charset="0"/>
              </a:rPr>
              <a:t>2/4</a:t>
            </a:r>
          </a:p>
        </p:txBody>
      </p:sp>
      <p:sp>
        <p:nvSpPr>
          <p:cNvPr id="3" name="テキスト ボックス 4">
            <a:extLst>
              <a:ext uri="{FF2B5EF4-FFF2-40B4-BE49-F238E27FC236}">
                <a16:creationId xmlns:a16="http://schemas.microsoft.com/office/drawing/2014/main" id="{F06F197F-D97D-3723-177F-589D34260458}"/>
              </a:ext>
            </a:extLst>
          </p:cNvPr>
          <p:cNvSpPr txBox="1"/>
          <p:nvPr/>
        </p:nvSpPr>
        <p:spPr>
          <a:xfrm>
            <a:off x="517007" y="1624478"/>
            <a:ext cx="6680206" cy="1472683"/>
          </a:xfrm>
          <a:prstGeom prst="rect">
            <a:avLst/>
          </a:prstGeom>
          <a:solidFill>
            <a:schemeClr val="bg1">
              <a:lumMod val="95000"/>
            </a:schemeClr>
          </a:solidFill>
          <a:ln w="25400">
            <a:gradFill>
              <a:gsLst>
                <a:gs pos="84000">
                  <a:srgbClr val="F75500"/>
                </a:gs>
                <a:gs pos="100000">
                  <a:srgbClr val="FFE600"/>
                </a:gs>
              </a:gsLst>
              <a:lin ang="2700000" scaled="0"/>
            </a:gradFill>
          </a:ln>
        </p:spPr>
        <p:style>
          <a:lnRef idx="2">
            <a:schemeClr val="accent1"/>
          </a:lnRef>
          <a:fillRef idx="1">
            <a:schemeClr val="lt1"/>
          </a:fillRef>
          <a:effectRef idx="0">
            <a:schemeClr val="accent1"/>
          </a:effectRef>
          <a:fontRef idx="minor">
            <a:schemeClr val="dk1"/>
          </a:fontRef>
        </p:style>
        <p:txBody>
          <a:bodyPr lIns="108000" tIns="36000" rIns="0" bIns="0" rtlCol="0" anchor="t" anchorCtr="0"/>
          <a:lstStyle>
            <a:defPPr>
              <a:defRPr lang="en-US"/>
            </a:defPPr>
            <a:lvl1pPr>
              <a:defRPr kumimoji="1">
                <a:solidFill>
                  <a:schemeClr val="tx1"/>
                </a:solidFill>
              </a:defRPr>
            </a:lvl1pPr>
          </a:lstStyle>
          <a:p>
            <a:pPr>
              <a:lnSpc>
                <a:spcPct val="110000"/>
              </a:lnSpc>
            </a:pPr>
            <a:r>
              <a:rPr lang="en-US" altLang="ja-JP" sz="800" noProof="1">
                <a:latin typeface="Courier New" panose="02070309020205020404" pitchFamily="49" charset="0"/>
                <a:cs typeface="Courier New" panose="02070309020205020404" pitchFamily="49" charset="0"/>
              </a:rPr>
              <a:t>postgres=# CREATE SUBSCRIPTION sub_alltables</a:t>
            </a:r>
          </a:p>
          <a:p>
            <a:pPr>
              <a:lnSpc>
                <a:spcPct val="110000"/>
              </a:lnSpc>
            </a:pPr>
            <a:r>
              <a:rPr lang="en-US" altLang="ja-JP" sz="800" noProof="1">
                <a:latin typeface="Courier New" panose="02070309020205020404" pitchFamily="49" charset="0"/>
                <a:cs typeface="Courier New" panose="02070309020205020404" pitchFamily="49" charset="0"/>
              </a:rPr>
              <a:t>CONNECTION 'dbname=postgres host=localhost port=5432'</a:t>
            </a:r>
          </a:p>
          <a:p>
            <a:pPr>
              <a:lnSpc>
                <a:spcPct val="110000"/>
              </a:lnSpc>
            </a:pPr>
            <a:r>
              <a:rPr lang="en-US" altLang="ja-JP" sz="800" noProof="1">
                <a:latin typeface="Courier New" panose="02070309020205020404" pitchFamily="49" charset="0"/>
                <a:cs typeface="Courier New" panose="02070309020205020404" pitchFamily="49" charset="0"/>
              </a:rPr>
              <a:t>PUBLICATION pub_alltables;</a:t>
            </a:r>
          </a:p>
          <a:p>
            <a:pPr>
              <a:lnSpc>
                <a:spcPct val="110000"/>
              </a:lnSpc>
            </a:pPr>
            <a:r>
              <a:rPr lang="en-US" altLang="ja-JP" sz="800" noProof="1">
                <a:latin typeface="Courier New" panose="02070309020205020404" pitchFamily="49" charset="0"/>
                <a:cs typeface="Courier New" panose="02070309020205020404" pitchFamily="49" charset="0"/>
              </a:rPr>
              <a:t>NOTICE:  created replication slot "sub_alltables" on publisher</a:t>
            </a:r>
          </a:p>
          <a:p>
            <a:pPr>
              <a:lnSpc>
                <a:spcPct val="110000"/>
              </a:lnSpc>
            </a:pPr>
            <a:r>
              <a:rPr lang="en-US" altLang="ja-JP" sz="800" noProof="1">
                <a:latin typeface="Courier New" panose="02070309020205020404" pitchFamily="49" charset="0"/>
                <a:cs typeface="Courier New" panose="02070309020205020404" pitchFamily="49" charset="0"/>
              </a:rPr>
              <a:t>CREATE SUBSCRIPTION</a:t>
            </a:r>
          </a:p>
          <a:p>
            <a:pPr>
              <a:lnSpc>
                <a:spcPct val="110000"/>
              </a:lnSpc>
            </a:pPr>
            <a:r>
              <a:rPr lang="en-US" altLang="ja-JP" sz="800" noProof="1">
                <a:latin typeface="Courier New" panose="02070309020205020404" pitchFamily="49" charset="0"/>
                <a:cs typeface="Courier New" panose="02070309020205020404" pitchFamily="49" charset="0"/>
              </a:rPr>
              <a:t>postgres=# SELECT oid, subdbid, subname, subconninfo, subpublications FROM </a:t>
            </a:r>
            <a:r>
              <a:rPr lang="en-US" altLang="ja-JP" sz="800" noProof="1">
                <a:highlight>
                  <a:srgbClr val="FFC39B"/>
                </a:highlight>
                <a:latin typeface="Courier New" panose="02070309020205020404" pitchFamily="49" charset="0"/>
                <a:cs typeface="Courier New" panose="02070309020205020404" pitchFamily="49" charset="0"/>
              </a:rPr>
              <a:t>pg_subscription</a:t>
            </a:r>
            <a:r>
              <a:rPr lang="en-US" altLang="ja-JP" sz="800" noProof="1">
                <a:latin typeface="Courier New" panose="02070309020205020404" pitchFamily="49" charset="0"/>
                <a:cs typeface="Courier New" panose="02070309020205020404" pitchFamily="49" charset="0"/>
              </a:rPr>
              <a:t>;</a:t>
            </a:r>
          </a:p>
          <a:p>
            <a:pPr>
              <a:lnSpc>
                <a:spcPct val="110000"/>
              </a:lnSpc>
            </a:pPr>
            <a:r>
              <a:rPr lang="en-US" altLang="ja-JP" sz="800" noProof="1">
                <a:latin typeface="Courier New" panose="02070309020205020404" pitchFamily="49" charset="0"/>
                <a:cs typeface="Courier New" panose="02070309020205020404" pitchFamily="49" charset="0"/>
              </a:rPr>
              <a:t>  oid  | subdbid |    subname       |               subconninfo                | subpublications</a:t>
            </a:r>
          </a:p>
          <a:p>
            <a:pPr>
              <a:lnSpc>
                <a:spcPct val="110000"/>
              </a:lnSpc>
            </a:pPr>
            <a:r>
              <a:rPr lang="en-US" altLang="ja-JP" sz="800" noProof="1">
                <a:latin typeface="Courier New" panose="02070309020205020404" pitchFamily="49" charset="0"/>
                <a:cs typeface="Courier New" panose="02070309020205020404" pitchFamily="49" charset="0"/>
              </a:rPr>
              <a:t>-------+---------+------------------+------------------------------------------+-----------------</a:t>
            </a:r>
          </a:p>
          <a:p>
            <a:pPr>
              <a:lnSpc>
                <a:spcPct val="110000"/>
              </a:lnSpc>
            </a:pPr>
            <a:r>
              <a:rPr lang="en-US" altLang="ja-JP" sz="800" noProof="1">
                <a:latin typeface="Courier New" panose="02070309020205020404" pitchFamily="49" charset="0"/>
                <a:cs typeface="Courier New" panose="02070309020205020404" pitchFamily="49" charset="0"/>
              </a:rPr>
              <a:t> 16393 |       5 | sub_alltables    | dbname=postgres host=localhost port=5432 | {pub_alltables}</a:t>
            </a:r>
          </a:p>
          <a:p>
            <a:pPr>
              <a:lnSpc>
                <a:spcPct val="110000"/>
              </a:lnSpc>
            </a:pPr>
            <a:r>
              <a:rPr lang="en-US" altLang="ja-JP" sz="800" noProof="1">
                <a:latin typeface="Courier New" panose="02070309020205020404" pitchFamily="49" charset="0"/>
                <a:cs typeface="Courier New" panose="02070309020205020404" pitchFamily="49" charset="0"/>
              </a:rPr>
              <a:t>(1 row)</a:t>
            </a:r>
          </a:p>
        </p:txBody>
      </p:sp>
      <p:sp>
        <p:nvSpPr>
          <p:cNvPr id="4" name="コンテンツ プレースホルダー 7">
            <a:extLst>
              <a:ext uri="{FF2B5EF4-FFF2-40B4-BE49-F238E27FC236}">
                <a16:creationId xmlns:a16="http://schemas.microsoft.com/office/drawing/2014/main" id="{6BCF7C09-2438-9CD9-E0A5-EE49AEF1742C}"/>
              </a:ext>
            </a:extLst>
          </p:cNvPr>
          <p:cNvSpPr txBox="1">
            <a:spLocks/>
          </p:cNvSpPr>
          <p:nvPr/>
        </p:nvSpPr>
        <p:spPr>
          <a:xfrm>
            <a:off x="285731" y="3287732"/>
            <a:ext cx="8532000" cy="643876"/>
          </a:xfrm>
          <a:prstGeom prst="rect">
            <a:avLst/>
          </a:prstGeom>
        </p:spPr>
        <p:txBody>
          <a:bodyPr vert="horz" wrap="square" lIns="0" tIns="0" rIns="0" bIns="0" rtlCol="0">
            <a:noAutofit/>
          </a:bodyPr>
          <a:lstStyle>
            <a:lvl1pPr marL="243000" indent="-243000" algn="l" defTabSz="685783" rtl="0" eaLnBrk="1" latinLnBrk="0" hangingPunct="1">
              <a:lnSpc>
                <a:spcPct val="110000"/>
              </a:lnSpc>
              <a:spcBef>
                <a:spcPts val="600"/>
              </a:spcBef>
              <a:spcAft>
                <a:spcPts val="300"/>
              </a:spcAft>
              <a:buClr>
                <a:srgbClr val="EA0000"/>
              </a:buClr>
              <a:buSzPct val="120000"/>
              <a:buFont typeface="Arial" panose="020B0604020202020204" pitchFamily="34" charset="0"/>
              <a:buChar char="●"/>
              <a:defRPr lang="en-US" sz="1600" kern="1200" dirty="0">
                <a:solidFill>
                  <a:srgbClr val="0D0A0B"/>
                </a:solidFill>
                <a:latin typeface="Fujitsu Infinity Pro" pitchFamily="2" charset="0"/>
                <a:ea typeface="+mn-ea"/>
                <a:cs typeface="Arial" panose="020B0604020202020204" pitchFamily="34" charset="0"/>
              </a:defRPr>
            </a:lvl1pPr>
            <a:lvl2pPr marL="459000" indent="-215995" algn="l" defTabSz="685783" rtl="0" eaLnBrk="1" latinLnBrk="0" hangingPunct="1">
              <a:lnSpc>
                <a:spcPct val="110000"/>
              </a:lnSpc>
              <a:spcBef>
                <a:spcPts val="0"/>
              </a:spcBef>
              <a:spcAft>
                <a:spcPts val="75"/>
              </a:spcAft>
              <a:buClr>
                <a:srgbClr val="FF8000"/>
              </a:buClr>
              <a:buSzPct val="120000"/>
              <a:buFont typeface="Arial" panose="020B0604020202020204" pitchFamily="34" charset="0"/>
              <a:buChar char="●"/>
              <a:defRPr lang="en-US" sz="1600" kern="1200" dirty="0">
                <a:solidFill>
                  <a:schemeClr val="tx1"/>
                </a:solidFill>
                <a:latin typeface="Fujitsu Infinity Pro" pitchFamily="2" charset="0"/>
                <a:ea typeface="+mn-ea"/>
                <a:cs typeface="Arial" panose="020B0604020202020204" pitchFamily="34" charset="0"/>
              </a:defRPr>
            </a:lvl2pPr>
            <a:lvl3pPr marL="743159" indent="-257175" algn="l" defTabSz="685783" rtl="0" eaLnBrk="1" latinLnBrk="0" hangingPunct="1">
              <a:lnSpc>
                <a:spcPct val="110000"/>
              </a:lnSpc>
              <a:spcBef>
                <a:spcPts val="0"/>
              </a:spcBef>
              <a:spcAft>
                <a:spcPts val="100"/>
              </a:spcAft>
              <a:buClr>
                <a:schemeClr val="tx1">
                  <a:lumMod val="50000"/>
                  <a:lumOff val="50000"/>
                </a:schemeClr>
              </a:buClr>
              <a:buSzPct val="120000"/>
              <a:buFont typeface="Arial" panose="020B0604020202020204" pitchFamily="34" charset="0"/>
              <a:buChar char="●"/>
              <a:defRPr lang="en-US" sz="1350" kern="1200" dirty="0">
                <a:solidFill>
                  <a:schemeClr val="tx1"/>
                </a:solidFill>
                <a:latin typeface="Fujitsu Infinity Pro" pitchFamily="2" charset="0"/>
                <a:ea typeface="+mn-ea"/>
                <a:cs typeface="+mn-cs"/>
              </a:defRPr>
            </a:lvl3pPr>
            <a:lvl4pPr marL="905175" indent="-257175" algn="l" defTabSz="685783" rtl="0" eaLnBrk="1" latinLnBrk="0" hangingPunct="1">
              <a:lnSpc>
                <a:spcPct val="110000"/>
              </a:lnSpc>
              <a:spcBef>
                <a:spcPts val="0"/>
              </a:spcBef>
              <a:buClr>
                <a:srgbClr val="A6A6A6"/>
              </a:buClr>
              <a:buSzPct val="120000"/>
              <a:buFont typeface="Arial" panose="020B0604020202020204" pitchFamily="34" charset="0"/>
              <a:buChar char="●"/>
              <a:defRPr lang="en-US" sz="1350" kern="1200" dirty="0">
                <a:solidFill>
                  <a:schemeClr val="tx1"/>
                </a:solidFill>
                <a:latin typeface="Fujitsu Infinity Pro" pitchFamily="2" charset="0"/>
                <a:ea typeface="+mn-ea"/>
                <a:cs typeface="+mn-cs"/>
              </a:defRPr>
            </a:lvl4pPr>
            <a:lvl5pPr marL="1543012" indent="-171446" algn="l" defTabSz="685783" rtl="0" eaLnBrk="1" latinLnBrk="0" hangingPunct="1">
              <a:lnSpc>
                <a:spcPct val="90000"/>
              </a:lnSpc>
              <a:spcBef>
                <a:spcPts val="375"/>
              </a:spcBef>
              <a:buSzPct val="120000"/>
              <a:buFont typeface="Arial" panose="020B0604020202020204" pitchFamily="34" charset="0"/>
              <a:buChar char="●"/>
              <a:defRPr sz="1400" kern="1200">
                <a:solidFill>
                  <a:schemeClr val="tx1"/>
                </a:solidFill>
                <a:latin typeface="Arial" panose="020B0604020202020204" pitchFamily="34"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ltLang="ja-JP">
                <a:latin typeface="+mn-ea"/>
                <a:cs typeface="Open Sans" panose="020B0606030504020204" pitchFamily="34" charset="0"/>
              </a:rPr>
              <a:t>The subscriber will connect to the publisher and get the list of tables that the publisher is publishing.</a:t>
            </a:r>
          </a:p>
          <a:p>
            <a:endParaRPr lang="en-US" altLang="ja-JP" dirty="0">
              <a:latin typeface="+mn-ea"/>
            </a:endParaRPr>
          </a:p>
        </p:txBody>
      </p:sp>
    </p:spTree>
    <p:extLst>
      <p:ext uri="{BB962C8B-B14F-4D97-AF65-F5344CB8AC3E}">
        <p14:creationId xmlns:p14="http://schemas.microsoft.com/office/powerpoint/2010/main" val="532454946"/>
      </p:ext>
    </p:extLst>
  </p:cSld>
  <p:clrMapOvr>
    <a:masterClrMapping/>
  </p:clrMapOvr>
  <p:transition advTm="65350">
    <p:fade/>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タイトル 4">
            <a:extLst>
              <a:ext uri="{FF2B5EF4-FFF2-40B4-BE49-F238E27FC236}">
                <a16:creationId xmlns:a16="http://schemas.microsoft.com/office/drawing/2014/main" id="{32210A7B-7465-4D18-0408-C333001E051E}"/>
              </a:ext>
            </a:extLst>
          </p:cNvPr>
          <p:cNvSpPr>
            <a:spLocks noGrp="1"/>
          </p:cNvSpPr>
          <p:nvPr>
            <p:ph type="title"/>
          </p:nvPr>
        </p:nvSpPr>
        <p:spPr>
          <a:xfrm>
            <a:off x="277201" y="172800"/>
            <a:ext cx="8028000" cy="387798"/>
          </a:xfrm>
        </p:spPr>
        <p:txBody>
          <a:bodyPr/>
          <a:lstStyle/>
          <a:p>
            <a:r>
              <a:rPr kumimoji="1" lang="en-US" altLang="ja-JP" dirty="0">
                <a:ea typeface="Meiryo UI" panose="020B0604030504040204" pitchFamily="50" charset="-128"/>
              </a:rPr>
              <a:t>Subscription</a:t>
            </a:r>
            <a:endParaRPr kumimoji="1" lang="ja-JP" altLang="en-US" dirty="0">
              <a:ea typeface="Meiryo UI" panose="020B0604030504040204" pitchFamily="50" charset="-128"/>
            </a:endParaRPr>
          </a:p>
        </p:txBody>
      </p:sp>
      <p:sp>
        <p:nvSpPr>
          <p:cNvPr id="10" name="コンテンツ プレースホルダー 7">
            <a:extLst>
              <a:ext uri="{FF2B5EF4-FFF2-40B4-BE49-F238E27FC236}">
                <a16:creationId xmlns:a16="http://schemas.microsoft.com/office/drawing/2014/main" id="{2D4B1984-BF65-FC4A-3BA0-3DA1705EC329}"/>
              </a:ext>
            </a:extLst>
          </p:cNvPr>
          <p:cNvSpPr>
            <a:spLocks noGrp="1"/>
          </p:cNvSpPr>
          <p:nvPr>
            <p:ph type="body" sz="quarter" idx="10"/>
          </p:nvPr>
        </p:nvSpPr>
        <p:spPr>
          <a:xfrm>
            <a:off x="288036" y="918115"/>
            <a:ext cx="8532000" cy="3925392"/>
          </a:xfrm>
        </p:spPr>
        <p:txBody>
          <a:bodyPr>
            <a:noAutofit/>
          </a:bodyPr>
          <a:lstStyle/>
          <a:p>
            <a:pPr>
              <a:spcAft>
                <a:spcPts val="300"/>
              </a:spcAft>
            </a:pPr>
            <a:r>
              <a:rPr lang="en-US" altLang="ja-JP" dirty="0">
                <a:latin typeface="+mn-lt"/>
                <a:ea typeface="Open Sans" panose="020B0606030504020204" pitchFamily="34" charset="0"/>
                <a:cs typeface="Open Sans" panose="020B0606030504020204" pitchFamily="34" charset="0"/>
              </a:rPr>
              <a:t>In our earlier example, we created </a:t>
            </a:r>
            <a:r>
              <a:rPr lang="en-US" altLang="ja-JP" noProof="1">
                <a:latin typeface="+mn-lt"/>
                <a:ea typeface="Open Sans" panose="020B0606030504020204" pitchFamily="34" charset="0"/>
                <a:cs typeface="Open Sans" panose="020B0606030504020204" pitchFamily="34" charset="0"/>
              </a:rPr>
              <a:t>pub_alltables</a:t>
            </a:r>
            <a:r>
              <a:rPr lang="en-US" altLang="ja-JP" dirty="0">
                <a:latin typeface="+mn-lt"/>
                <a:ea typeface="Open Sans" panose="020B0606030504020204" pitchFamily="34" charset="0"/>
                <a:cs typeface="Open Sans" panose="020B0606030504020204" pitchFamily="34" charset="0"/>
              </a:rPr>
              <a:t> to publish data of all tables, the publication</a:t>
            </a:r>
            <a:r>
              <a:rPr lang="en-US" altLang="ja-JP" sz="1600" dirty="0">
                <a:solidFill>
                  <a:srgbClr val="0D0A0B"/>
                </a:solidFill>
                <a:latin typeface="+mn-lt"/>
                <a:ea typeface="Open Sans" panose="020B0606030504020204" pitchFamily="34" charset="0"/>
                <a:cs typeface="Open Sans" panose="020B0606030504020204" pitchFamily="34" charset="0"/>
              </a:rPr>
              <a:t> relations will be added to </a:t>
            </a:r>
            <a:r>
              <a:rPr lang="en-US" altLang="ja-JP" sz="1600" noProof="1">
                <a:solidFill>
                  <a:srgbClr val="0D0A0B"/>
                </a:solidFill>
                <a:highlight>
                  <a:srgbClr val="FFC39B"/>
                </a:highlight>
                <a:latin typeface="+mn-lt"/>
                <a:ea typeface="Open Sans" panose="020B0606030504020204" pitchFamily="34" charset="0"/>
                <a:cs typeface="Open Sans" panose="020B0606030504020204" pitchFamily="34" charset="0"/>
              </a:rPr>
              <a:t>pg_subscription_rel</a:t>
            </a:r>
            <a:r>
              <a:rPr lang="en-US" altLang="ja-JP" sz="1600" dirty="0">
                <a:solidFill>
                  <a:srgbClr val="0D0A0B"/>
                </a:solidFill>
                <a:latin typeface="+mn-lt"/>
                <a:ea typeface="Open Sans" panose="020B0606030504020204" pitchFamily="34" charset="0"/>
                <a:cs typeface="Open Sans" panose="020B0606030504020204" pitchFamily="34" charset="0"/>
              </a:rPr>
              <a:t> catalog tables:</a:t>
            </a:r>
          </a:p>
          <a:p>
            <a:pPr>
              <a:spcAft>
                <a:spcPts val="300"/>
              </a:spcAft>
            </a:pPr>
            <a:endParaRPr lang="en-US" altLang="ja-JP" sz="1600" dirty="0">
              <a:solidFill>
                <a:srgbClr val="0D0A0B"/>
              </a:solidFill>
              <a:latin typeface="+mn-lt"/>
              <a:ea typeface="Open Sans" panose="020B0606030504020204" pitchFamily="34" charset="0"/>
              <a:cs typeface="Open Sans" panose="020B0606030504020204" pitchFamily="34" charset="0"/>
            </a:endParaRPr>
          </a:p>
          <a:p>
            <a:pPr>
              <a:spcAft>
                <a:spcPts val="300"/>
              </a:spcAft>
            </a:pPr>
            <a:endParaRPr lang="en-US" altLang="ja-JP" dirty="0">
              <a:latin typeface="+mn-lt"/>
              <a:ea typeface="Open Sans" panose="020B0606030504020204" pitchFamily="34" charset="0"/>
              <a:cs typeface="Open Sans" panose="020B0606030504020204" pitchFamily="34" charset="0"/>
            </a:endParaRPr>
          </a:p>
          <a:p>
            <a:pPr>
              <a:spcAft>
                <a:spcPts val="300"/>
              </a:spcAft>
            </a:pPr>
            <a:endParaRPr lang="en-US" altLang="ja-JP" sz="1600" dirty="0">
              <a:solidFill>
                <a:srgbClr val="0D0A0B"/>
              </a:solidFill>
              <a:latin typeface="+mn-lt"/>
              <a:ea typeface="Open Sans" panose="020B0606030504020204" pitchFamily="34" charset="0"/>
              <a:cs typeface="Open Sans" panose="020B0606030504020204" pitchFamily="34" charset="0"/>
            </a:endParaRPr>
          </a:p>
          <a:p>
            <a:pPr>
              <a:spcAft>
                <a:spcPts val="300"/>
              </a:spcAft>
            </a:pPr>
            <a:endParaRPr lang="en-US" altLang="ja-JP" sz="800" dirty="0">
              <a:solidFill>
                <a:srgbClr val="0D0A0B"/>
              </a:solidFill>
              <a:latin typeface="+mn-lt"/>
              <a:ea typeface="Open Sans" panose="020B0606030504020204" pitchFamily="34" charset="0"/>
              <a:cs typeface="Open Sans" panose="020B0606030504020204" pitchFamily="34" charset="0"/>
            </a:endParaRPr>
          </a:p>
          <a:p>
            <a:r>
              <a:rPr lang="en-US" altLang="ja-JP" dirty="0">
                <a:latin typeface="+mn-lt"/>
                <a:ea typeface="Open Sans" panose="020B0606030504020204" pitchFamily="34" charset="0"/>
                <a:cs typeface="Open Sans" panose="020B0606030504020204" pitchFamily="34" charset="0"/>
              </a:rPr>
              <a:t>Subscriber connects to the publisher and creates a replication slot, whose information is available in </a:t>
            </a:r>
            <a:r>
              <a:rPr lang="en-US" altLang="ja-JP" noProof="1">
                <a:highlight>
                  <a:srgbClr val="FFC39B"/>
                </a:highlight>
                <a:latin typeface="+mn-lt"/>
                <a:ea typeface="Open Sans" panose="020B0606030504020204" pitchFamily="34" charset="0"/>
                <a:cs typeface="Open Sans" panose="020B0606030504020204" pitchFamily="34" charset="0"/>
              </a:rPr>
              <a:t>pg_replication_slots</a:t>
            </a:r>
            <a:r>
              <a:rPr lang="en-US" altLang="ja-JP" dirty="0">
                <a:latin typeface="+mn-lt"/>
                <a:ea typeface="Open Sans" panose="020B0606030504020204" pitchFamily="34" charset="0"/>
                <a:cs typeface="Open Sans" panose="020B0606030504020204" pitchFamily="34" charset="0"/>
              </a:rPr>
              <a:t>:</a:t>
            </a:r>
            <a:endParaRPr lang="en-US" altLang="ja-JP" sz="1600" dirty="0">
              <a:solidFill>
                <a:srgbClr val="0D0A0B"/>
              </a:solidFill>
              <a:latin typeface="+mn-lt"/>
              <a:ea typeface="Open Sans" panose="020B0606030504020204" pitchFamily="34" charset="0"/>
              <a:cs typeface="Open Sans" panose="020B0606030504020204" pitchFamily="34" charset="0"/>
            </a:endParaRPr>
          </a:p>
          <a:p>
            <a:endParaRPr lang="en-US" altLang="ja-JP" sz="1600" dirty="0">
              <a:solidFill>
                <a:srgbClr val="0D0A0B"/>
              </a:solidFill>
              <a:latin typeface="+mn-lt"/>
              <a:ea typeface="Open Sans" panose="020B0606030504020204" pitchFamily="34" charset="0"/>
              <a:cs typeface="Open Sans" panose="020B0606030504020204" pitchFamily="34" charset="0"/>
            </a:endParaRPr>
          </a:p>
          <a:p>
            <a:pPr>
              <a:spcAft>
                <a:spcPts val="300"/>
              </a:spcAft>
            </a:pPr>
            <a:endParaRPr lang="en-US" altLang="ja-JP" sz="1600" dirty="0">
              <a:solidFill>
                <a:srgbClr val="0D0A0B"/>
              </a:solidFill>
              <a:latin typeface="+mn-lt"/>
              <a:ea typeface="Open Sans" panose="020B0606030504020204" pitchFamily="34" charset="0"/>
              <a:cs typeface="Open Sans" panose="020B0606030504020204" pitchFamily="34" charset="0"/>
            </a:endParaRPr>
          </a:p>
          <a:p>
            <a:pPr>
              <a:spcAft>
                <a:spcPts val="300"/>
              </a:spcAft>
            </a:pPr>
            <a:endParaRPr lang="en-US" altLang="ja-JP" sz="1600" dirty="0">
              <a:solidFill>
                <a:srgbClr val="0D0A0B"/>
              </a:solidFill>
              <a:latin typeface="+mn-lt"/>
              <a:cs typeface="Arial" panose="020B0604020202020204" pitchFamily="34" charset="0"/>
            </a:endParaRPr>
          </a:p>
        </p:txBody>
      </p:sp>
      <p:sp>
        <p:nvSpPr>
          <p:cNvPr id="11" name="Oval 10">
            <a:extLst>
              <a:ext uri="{FF2B5EF4-FFF2-40B4-BE49-F238E27FC236}">
                <a16:creationId xmlns:a16="http://schemas.microsoft.com/office/drawing/2014/main" id="{F3A90C1C-77C9-CBC0-8556-08022757B9AA}"/>
              </a:ext>
            </a:extLst>
          </p:cNvPr>
          <p:cNvSpPr>
            <a:spLocks noChangeAspect="1"/>
          </p:cNvSpPr>
          <p:nvPr/>
        </p:nvSpPr>
        <p:spPr>
          <a:xfrm>
            <a:off x="7611513" y="204699"/>
            <a:ext cx="324000" cy="32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100" dirty="0">
                <a:latin typeface="Fujitsu Infinity Pro Bold" pitchFamily="2" charset="0"/>
              </a:rPr>
              <a:t>3/4</a:t>
            </a:r>
          </a:p>
        </p:txBody>
      </p:sp>
      <p:sp>
        <p:nvSpPr>
          <p:cNvPr id="12" name="テキスト ボックス 4">
            <a:extLst>
              <a:ext uri="{FF2B5EF4-FFF2-40B4-BE49-F238E27FC236}">
                <a16:creationId xmlns:a16="http://schemas.microsoft.com/office/drawing/2014/main" id="{ECA19281-CC24-9004-DC82-B4A960B94DB9}"/>
              </a:ext>
            </a:extLst>
          </p:cNvPr>
          <p:cNvSpPr txBox="1"/>
          <p:nvPr/>
        </p:nvSpPr>
        <p:spPr>
          <a:xfrm>
            <a:off x="538138" y="1518433"/>
            <a:ext cx="4464000" cy="1296000"/>
          </a:xfrm>
          <a:prstGeom prst="rect">
            <a:avLst/>
          </a:prstGeom>
          <a:solidFill>
            <a:schemeClr val="bg1">
              <a:lumMod val="95000"/>
            </a:schemeClr>
          </a:solidFill>
          <a:ln w="25400">
            <a:gradFill>
              <a:gsLst>
                <a:gs pos="84000">
                  <a:srgbClr val="F75500"/>
                </a:gs>
                <a:gs pos="100000">
                  <a:srgbClr val="FFE600"/>
                </a:gs>
              </a:gsLst>
              <a:lin ang="2700000" scaled="0"/>
            </a:gradFill>
          </a:ln>
        </p:spPr>
        <p:style>
          <a:lnRef idx="2">
            <a:schemeClr val="accent1"/>
          </a:lnRef>
          <a:fillRef idx="1">
            <a:schemeClr val="lt1"/>
          </a:fillRef>
          <a:effectRef idx="0">
            <a:schemeClr val="accent1"/>
          </a:effectRef>
          <a:fontRef idx="minor">
            <a:schemeClr val="dk1"/>
          </a:fontRef>
        </p:style>
        <p:txBody>
          <a:bodyPr lIns="108000" tIns="36000" rIns="0" bIns="0" rtlCol="0" anchor="t" anchorCtr="0"/>
          <a:lstStyle>
            <a:defPPr>
              <a:defRPr lang="en-US"/>
            </a:defPPr>
            <a:lvl1pPr>
              <a:defRPr kumimoji="1">
                <a:solidFill>
                  <a:schemeClr val="tx1"/>
                </a:solidFill>
              </a:defRPr>
            </a:lvl1pPr>
          </a:lstStyle>
          <a:p>
            <a:pPr>
              <a:lnSpc>
                <a:spcPct val="110000"/>
              </a:lnSpc>
            </a:pPr>
            <a:r>
              <a:rPr lang="en-US" altLang="ja-JP" sz="800" noProof="1">
                <a:latin typeface="Courier New" panose="02070309020205020404" pitchFamily="49" charset="0"/>
                <a:cs typeface="Courier New" panose="02070309020205020404" pitchFamily="49" charset="0"/>
              </a:rPr>
              <a:t>postgres=# SELECT srsubid, srerelid::regclass FROM </a:t>
            </a:r>
            <a:r>
              <a:rPr lang="en-US" altLang="ja-JP" sz="800" noProof="1">
                <a:highlight>
                  <a:srgbClr val="FFC39B"/>
                </a:highlight>
                <a:latin typeface="Courier New" panose="02070309020205020404" pitchFamily="49" charset="0"/>
                <a:cs typeface="Courier New" panose="02070309020205020404" pitchFamily="49" charset="0"/>
              </a:rPr>
              <a:t>pg_subscription_rel</a:t>
            </a:r>
            <a:r>
              <a:rPr lang="en-US" altLang="ja-JP" sz="800" noProof="1">
                <a:latin typeface="Courier New" panose="02070309020205020404" pitchFamily="49" charset="0"/>
                <a:cs typeface="Courier New" panose="02070309020205020404" pitchFamily="49" charset="0"/>
              </a:rPr>
              <a:t>;</a:t>
            </a:r>
          </a:p>
          <a:p>
            <a:pPr>
              <a:lnSpc>
                <a:spcPct val="110000"/>
              </a:lnSpc>
            </a:pPr>
            <a:r>
              <a:rPr lang="en-US" altLang="ja-JP" sz="800" noProof="1">
                <a:latin typeface="Courier New" panose="02070309020205020404" pitchFamily="49" charset="0"/>
                <a:cs typeface="Courier New" panose="02070309020205020404" pitchFamily="49" charset="0"/>
              </a:rPr>
              <a:t> srsubid | srrelid</a:t>
            </a:r>
          </a:p>
          <a:p>
            <a:pPr>
              <a:lnSpc>
                <a:spcPct val="110000"/>
              </a:lnSpc>
            </a:pPr>
            <a:r>
              <a:rPr lang="en-US" altLang="ja-JP" sz="800" noProof="1">
                <a:latin typeface="Courier New" panose="02070309020205020404" pitchFamily="49" charset="0"/>
                <a:cs typeface="Courier New" panose="02070309020205020404" pitchFamily="49" charset="0"/>
              </a:rPr>
              <a:t>---------+---------</a:t>
            </a:r>
          </a:p>
          <a:p>
            <a:pPr>
              <a:lnSpc>
                <a:spcPct val="110000"/>
              </a:lnSpc>
            </a:pPr>
            <a:r>
              <a:rPr lang="en-US" altLang="ja-JP" sz="800" noProof="1">
                <a:latin typeface="Courier New" panose="02070309020205020404" pitchFamily="49" charset="0"/>
                <a:cs typeface="Courier New" panose="02070309020205020404" pitchFamily="49" charset="0"/>
              </a:rPr>
              <a:t>   16399 |   accounts </a:t>
            </a:r>
          </a:p>
          <a:p>
            <a:pPr>
              <a:lnSpc>
                <a:spcPct val="110000"/>
              </a:lnSpc>
            </a:pPr>
            <a:r>
              <a:rPr lang="en-US" altLang="ja-JP" sz="800" noProof="1">
                <a:latin typeface="Courier New" panose="02070309020205020404" pitchFamily="49" charset="0"/>
                <a:cs typeface="Courier New" panose="02070309020205020404" pitchFamily="49" charset="0"/>
              </a:rPr>
              <a:t>   16399 |   accounts_roles</a:t>
            </a:r>
          </a:p>
          <a:p>
            <a:pPr>
              <a:lnSpc>
                <a:spcPct val="110000"/>
              </a:lnSpc>
            </a:pPr>
            <a:r>
              <a:rPr lang="en-US" altLang="ja-JP" sz="800" noProof="1">
                <a:latin typeface="Courier New" panose="02070309020205020404" pitchFamily="49" charset="0"/>
                <a:cs typeface="Courier New" panose="02070309020205020404" pitchFamily="49" charset="0"/>
              </a:rPr>
              <a:t>   16399 |   roles</a:t>
            </a:r>
          </a:p>
          <a:p>
            <a:pPr>
              <a:lnSpc>
                <a:spcPct val="110000"/>
              </a:lnSpc>
            </a:pPr>
            <a:r>
              <a:rPr lang="en-US" altLang="ja-JP" sz="800" noProof="1">
                <a:latin typeface="Courier New" panose="02070309020205020404" pitchFamily="49" charset="0"/>
                <a:cs typeface="Courier New" panose="02070309020205020404" pitchFamily="49" charset="0"/>
              </a:rPr>
              <a:t>   16399 |   department</a:t>
            </a:r>
          </a:p>
          <a:p>
            <a:pPr>
              <a:lnSpc>
                <a:spcPct val="110000"/>
              </a:lnSpc>
            </a:pPr>
            <a:r>
              <a:rPr lang="en-US" altLang="ja-JP" sz="800" noProof="1">
                <a:latin typeface="Courier New" panose="02070309020205020404" pitchFamily="49" charset="0"/>
                <a:cs typeface="Courier New" panose="02070309020205020404" pitchFamily="49" charset="0"/>
              </a:rPr>
              <a:t>   16399 |   employee</a:t>
            </a:r>
          </a:p>
          <a:p>
            <a:pPr>
              <a:lnSpc>
                <a:spcPct val="110000"/>
              </a:lnSpc>
            </a:pPr>
            <a:r>
              <a:rPr lang="en-US" altLang="ja-JP" sz="800" noProof="1">
                <a:latin typeface="Courier New" panose="02070309020205020404" pitchFamily="49" charset="0"/>
                <a:cs typeface="Courier New" panose="02070309020205020404" pitchFamily="49" charset="0"/>
              </a:rPr>
              <a:t>(5 rows)</a:t>
            </a:r>
          </a:p>
        </p:txBody>
      </p:sp>
      <p:sp>
        <p:nvSpPr>
          <p:cNvPr id="13" name="TextBox 12">
            <a:extLst>
              <a:ext uri="{FF2B5EF4-FFF2-40B4-BE49-F238E27FC236}">
                <a16:creationId xmlns:a16="http://schemas.microsoft.com/office/drawing/2014/main" id="{60AB2F0F-EE52-D2AB-D9AB-A1B697FC5BB4}"/>
              </a:ext>
            </a:extLst>
          </p:cNvPr>
          <p:cNvSpPr txBox="1"/>
          <p:nvPr/>
        </p:nvSpPr>
        <p:spPr>
          <a:xfrm>
            <a:off x="538138" y="3592791"/>
            <a:ext cx="7128000" cy="828000"/>
          </a:xfrm>
          <a:prstGeom prst="rect">
            <a:avLst/>
          </a:prstGeom>
          <a:solidFill>
            <a:schemeClr val="bg1">
              <a:lumMod val="95000"/>
            </a:schemeClr>
          </a:solidFill>
          <a:ln w="25400">
            <a:gradFill>
              <a:gsLst>
                <a:gs pos="84000">
                  <a:srgbClr val="F75500"/>
                </a:gs>
                <a:gs pos="100000">
                  <a:srgbClr val="FFE600"/>
                </a:gs>
              </a:gsLst>
              <a:lin ang="2700000" scaled="0"/>
            </a:gradFill>
          </a:ln>
        </p:spPr>
        <p:style>
          <a:lnRef idx="2">
            <a:schemeClr val="accent1"/>
          </a:lnRef>
          <a:fillRef idx="1">
            <a:schemeClr val="lt1"/>
          </a:fillRef>
          <a:effectRef idx="0">
            <a:schemeClr val="accent1"/>
          </a:effectRef>
          <a:fontRef idx="minor">
            <a:schemeClr val="dk1"/>
          </a:fontRef>
        </p:style>
        <p:txBody>
          <a:bodyPr lIns="108000" tIns="36000" rIns="0" bIns="0" rtlCol="0" anchor="t" anchorCtr="0"/>
          <a:lstStyle>
            <a:defPPr>
              <a:defRPr lang="en-US"/>
            </a:defPPr>
            <a:lvl1pPr>
              <a:lnSpc>
                <a:spcPct val="110000"/>
              </a:lnSpc>
              <a:defRPr kumimoji="1" sz="800">
                <a:latin typeface="Courier New" panose="02070309020205020404" pitchFamily="49" charset="0"/>
                <a:cs typeface="Courier New" panose="02070309020205020404"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noProof="1"/>
              <a:t>postgres=# SELECT slot_name, </a:t>
            </a:r>
            <a:r>
              <a:rPr lang="en-US" sz="800" noProof="1"/>
              <a:t>plugin, type, datoid, database, temporary, active, </a:t>
            </a:r>
          </a:p>
          <a:p>
            <a:r>
              <a:rPr lang="en-US" sz="800" noProof="1"/>
              <a:t>active_pid, restart_lsn, confrm_flush_lsn</a:t>
            </a:r>
            <a:r>
              <a:rPr lang="en-US" noProof="1"/>
              <a:t> FROM </a:t>
            </a:r>
            <a:r>
              <a:rPr lang="en-US" noProof="1">
                <a:highlight>
                  <a:srgbClr val="FFC39B"/>
                </a:highlight>
              </a:rPr>
              <a:t>pg_replication_slots</a:t>
            </a:r>
            <a:r>
              <a:rPr lang="en-US" noProof="1"/>
              <a:t>;</a:t>
            </a:r>
          </a:p>
          <a:p>
            <a:r>
              <a:rPr lang="en-US" sz="700" noProof="1"/>
              <a:t> slot_name     | plugin   | slot_type | datoid | database | temporary | active | active_pid | restart_lsn | confirmed_flush_lsn </a:t>
            </a:r>
          </a:p>
          <a:p>
            <a:r>
              <a:rPr lang="en-US" sz="700" noProof="1"/>
              <a:t>---------------+----------+-----------+--------+----------+-----------+--------+------------+-------------+---------------------</a:t>
            </a:r>
          </a:p>
          <a:p>
            <a:r>
              <a:rPr lang="en-US" sz="700" noProof="1"/>
              <a:t> sub_alltables | pgoutput | logical   |      5 | postgres | f         | t      |      24473 | 0/1550900   | 0/1550938           </a:t>
            </a:r>
          </a:p>
          <a:p>
            <a:r>
              <a:rPr lang="en-US" sz="700" noProof="1"/>
              <a:t>(1 row)</a:t>
            </a:r>
          </a:p>
        </p:txBody>
      </p:sp>
    </p:spTree>
    <p:extLst>
      <p:ext uri="{BB962C8B-B14F-4D97-AF65-F5344CB8AC3E}">
        <p14:creationId xmlns:p14="http://schemas.microsoft.com/office/powerpoint/2010/main" val="2996769655"/>
      </p:ext>
    </p:extLst>
  </p:cSld>
  <p:clrMapOvr>
    <a:masterClrMapping/>
  </p:clrMapOvr>
  <p:transition advTm="65350">
    <p:fade/>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タイトル 4">
            <a:extLst>
              <a:ext uri="{FF2B5EF4-FFF2-40B4-BE49-F238E27FC236}">
                <a16:creationId xmlns:a16="http://schemas.microsoft.com/office/drawing/2014/main" id="{FC64E703-03C7-FD92-0288-70EBCF3CB0D0}"/>
              </a:ext>
            </a:extLst>
          </p:cNvPr>
          <p:cNvSpPr>
            <a:spLocks noGrp="1"/>
          </p:cNvSpPr>
          <p:nvPr>
            <p:ph type="title"/>
          </p:nvPr>
        </p:nvSpPr>
        <p:spPr>
          <a:xfrm>
            <a:off x="277201" y="172800"/>
            <a:ext cx="8028000" cy="387798"/>
          </a:xfrm>
        </p:spPr>
        <p:txBody>
          <a:bodyPr/>
          <a:lstStyle/>
          <a:p>
            <a:r>
              <a:rPr kumimoji="1" lang="en-US" altLang="ja-JP" dirty="0">
                <a:ea typeface="Meiryo UI" panose="020B0604030504040204" pitchFamily="50" charset="-128"/>
              </a:rPr>
              <a:t>Subscription</a:t>
            </a:r>
            <a:endParaRPr kumimoji="1" lang="ja-JP" altLang="en-US" dirty="0">
              <a:ea typeface="Meiryo UI" panose="020B0604030504040204" pitchFamily="50" charset="-128"/>
            </a:endParaRPr>
          </a:p>
        </p:txBody>
      </p:sp>
      <p:sp>
        <p:nvSpPr>
          <p:cNvPr id="11" name="コンテンツ プレースホルダー 7">
            <a:extLst>
              <a:ext uri="{FF2B5EF4-FFF2-40B4-BE49-F238E27FC236}">
                <a16:creationId xmlns:a16="http://schemas.microsoft.com/office/drawing/2014/main" id="{6694AE50-2DD3-61C5-C329-8037475E8A5E}"/>
              </a:ext>
            </a:extLst>
          </p:cNvPr>
          <p:cNvSpPr>
            <a:spLocks noGrp="1"/>
          </p:cNvSpPr>
          <p:nvPr>
            <p:ph type="body" sz="quarter" idx="10"/>
          </p:nvPr>
        </p:nvSpPr>
        <p:spPr>
          <a:xfrm>
            <a:off x="288036" y="918115"/>
            <a:ext cx="8532000" cy="1224000"/>
          </a:xfrm>
        </p:spPr>
        <p:txBody>
          <a:bodyPr>
            <a:noAutofit/>
          </a:bodyPr>
          <a:lstStyle/>
          <a:p>
            <a:pPr>
              <a:spcAft>
                <a:spcPts val="300"/>
              </a:spcAft>
            </a:pPr>
            <a:r>
              <a:rPr lang="en-IN" altLang="ja-JP" sz="1600" dirty="0">
                <a:solidFill>
                  <a:srgbClr val="0D0A0B"/>
                </a:solidFill>
                <a:latin typeface="+mn-lt"/>
                <a:ea typeface="Open Sans" panose="020B0606030504020204" pitchFamily="34" charset="0"/>
                <a:cs typeface="Open Sans" panose="020B0606030504020204" pitchFamily="34" charset="0"/>
              </a:rPr>
              <a:t>Subscribers add the subscription stats information to </a:t>
            </a:r>
            <a:r>
              <a:rPr lang="en-US" altLang="ja-JP" sz="1600" noProof="1">
                <a:solidFill>
                  <a:srgbClr val="0D0A0B"/>
                </a:solidFill>
                <a:highlight>
                  <a:srgbClr val="FFC39B"/>
                </a:highlight>
                <a:latin typeface="+mn-lt"/>
                <a:ea typeface="Open Sans" panose="020B0606030504020204" pitchFamily="34" charset="0"/>
                <a:cs typeface="Open Sans" panose="020B0606030504020204" pitchFamily="34" charset="0"/>
              </a:rPr>
              <a:t>pg_stat_subscription</a:t>
            </a:r>
            <a:r>
              <a:rPr lang="en-IN" altLang="ja-JP" sz="1600" dirty="0">
                <a:solidFill>
                  <a:srgbClr val="0D0A0B"/>
                </a:solidFill>
                <a:latin typeface="+mn-lt"/>
                <a:ea typeface="Open Sans" panose="020B0606030504020204" pitchFamily="34" charset="0"/>
                <a:cs typeface="Open Sans" panose="020B0606030504020204" pitchFamily="34" charset="0"/>
              </a:rPr>
              <a:t>:</a:t>
            </a:r>
          </a:p>
          <a:p>
            <a:pPr>
              <a:spcAft>
                <a:spcPts val="300"/>
              </a:spcAft>
            </a:pPr>
            <a:endParaRPr lang="en-IN" altLang="ja-JP" dirty="0">
              <a:latin typeface="+mn-lt"/>
            </a:endParaRPr>
          </a:p>
          <a:p>
            <a:pPr marL="0" indent="0">
              <a:spcAft>
                <a:spcPts val="300"/>
              </a:spcAft>
              <a:buNone/>
            </a:pPr>
            <a:endParaRPr lang="en-IN" altLang="ja-JP" dirty="0">
              <a:latin typeface="+mn-lt"/>
              <a:ea typeface="Open Sans" panose="020B0606030504020204" pitchFamily="34" charset="0"/>
              <a:cs typeface="Open Sans" panose="020B0606030504020204" pitchFamily="34" charset="0"/>
            </a:endParaRPr>
          </a:p>
          <a:p>
            <a:pPr>
              <a:spcAft>
                <a:spcPts val="300"/>
              </a:spcAft>
            </a:pPr>
            <a:r>
              <a:rPr lang="en-IN" altLang="ja-JP" dirty="0">
                <a:latin typeface="+mn-lt"/>
                <a:ea typeface="Open Sans" panose="020B0606030504020204" pitchFamily="34" charset="0"/>
                <a:cs typeface="Open Sans" panose="020B0606030504020204" pitchFamily="34" charset="0"/>
              </a:rPr>
              <a:t>The initial part of the CREATE SUBSCRIPTION command will be completed and returned to the user.</a:t>
            </a:r>
          </a:p>
          <a:p>
            <a:pPr>
              <a:spcAft>
                <a:spcPts val="300"/>
              </a:spcAft>
            </a:pPr>
            <a:r>
              <a:rPr lang="en-IN" altLang="ja-JP" dirty="0">
                <a:latin typeface="+mn-lt"/>
                <a:ea typeface="Open Sans" panose="020B0606030504020204" pitchFamily="34" charset="0"/>
                <a:cs typeface="Open Sans" panose="020B0606030504020204" pitchFamily="34" charset="0"/>
              </a:rPr>
              <a:t>The remaining work will be done in the background by </a:t>
            </a:r>
            <a:r>
              <a:rPr lang="en-IN" altLang="ja-JP" dirty="0">
                <a:solidFill>
                  <a:srgbClr val="F54900"/>
                </a:solidFill>
                <a:latin typeface="+mn-lt"/>
                <a:ea typeface="Open Sans" panose="020B0606030504020204" pitchFamily="34" charset="0"/>
                <a:cs typeface="Open Sans" panose="020B0606030504020204" pitchFamily="34" charset="0"/>
              </a:rPr>
              <a:t>replication launcher</a:t>
            </a:r>
            <a:r>
              <a:rPr lang="en-IN" altLang="ja-JP" dirty="0">
                <a:latin typeface="+mn-lt"/>
                <a:ea typeface="Open Sans" panose="020B0606030504020204" pitchFamily="34" charset="0"/>
                <a:cs typeface="Open Sans" panose="020B0606030504020204" pitchFamily="34" charset="0"/>
              </a:rPr>
              <a:t>, </a:t>
            </a:r>
            <a:r>
              <a:rPr lang="en-IN" altLang="ja-JP" dirty="0">
                <a:solidFill>
                  <a:srgbClr val="F54900"/>
                </a:solidFill>
                <a:latin typeface="+mn-lt"/>
                <a:ea typeface="Open Sans" panose="020B0606030504020204" pitchFamily="34" charset="0"/>
                <a:cs typeface="Open Sans" panose="020B0606030504020204" pitchFamily="34" charset="0"/>
              </a:rPr>
              <a:t>walsender</a:t>
            </a:r>
            <a:r>
              <a:rPr lang="en-IN" altLang="ja-JP" dirty="0">
                <a:latin typeface="+mn-lt"/>
                <a:ea typeface="Open Sans" panose="020B0606030504020204" pitchFamily="34" charset="0"/>
                <a:cs typeface="Open Sans" panose="020B0606030504020204" pitchFamily="34" charset="0"/>
              </a:rPr>
              <a:t>, </a:t>
            </a:r>
            <a:r>
              <a:rPr lang="en-IN" altLang="ja-JP" dirty="0">
                <a:solidFill>
                  <a:srgbClr val="F54900"/>
                </a:solidFill>
                <a:latin typeface="+mn-lt"/>
                <a:ea typeface="Open Sans" panose="020B0606030504020204" pitchFamily="34" charset="0"/>
                <a:cs typeface="Open Sans" panose="020B0606030504020204" pitchFamily="34" charset="0"/>
              </a:rPr>
              <a:t>apply</a:t>
            </a:r>
            <a:r>
              <a:rPr lang="en-IN" altLang="ja-JP" dirty="0">
                <a:solidFill>
                  <a:srgbClr val="FF0000"/>
                </a:solidFill>
                <a:latin typeface="+mn-lt"/>
                <a:ea typeface="Open Sans" panose="020B0606030504020204" pitchFamily="34" charset="0"/>
                <a:cs typeface="Open Sans" panose="020B0606030504020204" pitchFamily="34" charset="0"/>
              </a:rPr>
              <a:t> </a:t>
            </a:r>
            <a:r>
              <a:rPr lang="en-IN" altLang="ja-JP" dirty="0">
                <a:solidFill>
                  <a:srgbClr val="F54900"/>
                </a:solidFill>
                <a:latin typeface="+mn-lt"/>
                <a:ea typeface="Open Sans" panose="020B0606030504020204" pitchFamily="34" charset="0"/>
                <a:cs typeface="Open Sans" panose="020B0606030504020204" pitchFamily="34" charset="0"/>
              </a:rPr>
              <a:t>worker</a:t>
            </a:r>
            <a:r>
              <a:rPr lang="en-IN" altLang="ja-JP" dirty="0">
                <a:latin typeface="+mn-lt"/>
                <a:ea typeface="Open Sans" panose="020B0606030504020204" pitchFamily="34" charset="0"/>
                <a:cs typeface="Open Sans" panose="020B0606030504020204" pitchFamily="34" charset="0"/>
              </a:rPr>
              <a:t> and </a:t>
            </a:r>
            <a:r>
              <a:rPr lang="en-IN" altLang="ja-JP" dirty="0">
                <a:solidFill>
                  <a:srgbClr val="F54900"/>
                </a:solidFill>
                <a:latin typeface="+mn-lt"/>
                <a:ea typeface="Open Sans" panose="020B0606030504020204" pitchFamily="34" charset="0"/>
                <a:cs typeface="Open Sans" panose="020B0606030504020204" pitchFamily="34" charset="0"/>
              </a:rPr>
              <a:t>table sync worker </a:t>
            </a:r>
            <a:r>
              <a:rPr lang="en-IN" altLang="ja-JP" dirty="0">
                <a:latin typeface="+mn-lt"/>
                <a:ea typeface="Open Sans" panose="020B0606030504020204" pitchFamily="34" charset="0"/>
                <a:cs typeface="Open Sans" panose="020B0606030504020204" pitchFamily="34" charset="0"/>
              </a:rPr>
              <a:t>after the CREATE SUBSCRIPTION command is completed.</a:t>
            </a:r>
          </a:p>
          <a:p>
            <a:pPr>
              <a:spcAft>
                <a:spcPts val="300"/>
              </a:spcAft>
            </a:pPr>
            <a:endParaRPr lang="en-IN" altLang="ja-JP" sz="1600" dirty="0">
              <a:solidFill>
                <a:srgbClr val="0D0A0B"/>
              </a:solidFill>
              <a:latin typeface="+mn-lt"/>
              <a:cs typeface="Arial" panose="020B0604020202020204" pitchFamily="34" charset="0"/>
            </a:endParaRPr>
          </a:p>
          <a:p>
            <a:pPr>
              <a:spcAft>
                <a:spcPts val="300"/>
              </a:spcAft>
            </a:pPr>
            <a:endParaRPr lang="en-IN" altLang="ja-JP" sz="1600" dirty="0">
              <a:solidFill>
                <a:srgbClr val="0D0A0B"/>
              </a:solidFill>
              <a:latin typeface="+mn-lt"/>
              <a:cs typeface="Arial" panose="020B0604020202020204" pitchFamily="34" charset="0"/>
            </a:endParaRPr>
          </a:p>
        </p:txBody>
      </p:sp>
      <p:sp>
        <p:nvSpPr>
          <p:cNvPr id="12" name="Oval 11">
            <a:extLst>
              <a:ext uri="{FF2B5EF4-FFF2-40B4-BE49-F238E27FC236}">
                <a16:creationId xmlns:a16="http://schemas.microsoft.com/office/drawing/2014/main" id="{571A6F13-C06C-1582-B154-F588C411C69D}"/>
              </a:ext>
            </a:extLst>
          </p:cNvPr>
          <p:cNvSpPr>
            <a:spLocks noChangeAspect="1"/>
          </p:cNvSpPr>
          <p:nvPr/>
        </p:nvSpPr>
        <p:spPr>
          <a:xfrm>
            <a:off x="7611513" y="204699"/>
            <a:ext cx="324000" cy="32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100" dirty="0">
                <a:latin typeface="Fujitsu Infinity Pro Bold" pitchFamily="2" charset="0"/>
              </a:rPr>
              <a:t>4/4</a:t>
            </a:r>
          </a:p>
        </p:txBody>
      </p:sp>
      <p:sp>
        <p:nvSpPr>
          <p:cNvPr id="13" name="TextBox 12">
            <a:extLst>
              <a:ext uri="{FF2B5EF4-FFF2-40B4-BE49-F238E27FC236}">
                <a16:creationId xmlns:a16="http://schemas.microsoft.com/office/drawing/2014/main" id="{1C42C439-D571-D64A-3276-7386ACFADB9E}"/>
              </a:ext>
            </a:extLst>
          </p:cNvPr>
          <p:cNvSpPr txBox="1"/>
          <p:nvPr/>
        </p:nvSpPr>
        <p:spPr>
          <a:xfrm>
            <a:off x="540000" y="1291035"/>
            <a:ext cx="4726871" cy="684000"/>
          </a:xfrm>
          <a:prstGeom prst="rect">
            <a:avLst/>
          </a:prstGeom>
          <a:solidFill>
            <a:schemeClr val="bg1">
              <a:lumMod val="95000"/>
            </a:schemeClr>
          </a:solidFill>
          <a:ln w="25400">
            <a:gradFill>
              <a:gsLst>
                <a:gs pos="84000">
                  <a:srgbClr val="F75500"/>
                </a:gs>
                <a:gs pos="100000">
                  <a:srgbClr val="FFE600"/>
                </a:gs>
              </a:gsLst>
              <a:lin ang="2700000" scaled="0"/>
            </a:gradFill>
          </a:ln>
        </p:spPr>
        <p:style>
          <a:lnRef idx="2">
            <a:schemeClr val="accent1"/>
          </a:lnRef>
          <a:fillRef idx="1">
            <a:schemeClr val="lt1"/>
          </a:fillRef>
          <a:effectRef idx="0">
            <a:schemeClr val="accent1"/>
          </a:effectRef>
          <a:fontRef idx="minor">
            <a:schemeClr val="dk1"/>
          </a:fontRef>
        </p:style>
        <p:txBody>
          <a:bodyPr lIns="108000" tIns="36000" rIns="0" bIns="0" rtlCol="0" anchor="t" anchorCtr="0"/>
          <a:lstStyle>
            <a:defPPr>
              <a:defRPr lang="en-US"/>
            </a:defPPr>
            <a:lvl1pPr>
              <a:lnSpc>
                <a:spcPct val="110000"/>
              </a:lnSpc>
              <a:defRPr kumimoji="1" sz="800">
                <a:latin typeface="Courier New" panose="02070309020205020404" pitchFamily="49" charset="0"/>
                <a:cs typeface="Courier New" panose="02070309020205020404"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noProof="1"/>
              <a:t>postgres=# SELECT subid, subname, received_lsn FROM </a:t>
            </a:r>
            <a:r>
              <a:rPr lang="en-US" noProof="1">
                <a:highlight>
                  <a:srgbClr val="FFC39B"/>
                </a:highlight>
              </a:rPr>
              <a:t>pg_stat_subscription</a:t>
            </a:r>
            <a:r>
              <a:rPr lang="en-US" noProof="1"/>
              <a:t>;</a:t>
            </a:r>
          </a:p>
          <a:p>
            <a:r>
              <a:rPr lang="en-US" sz="700" noProof="1"/>
              <a:t>subid  | subname         |   received_lsn </a:t>
            </a:r>
          </a:p>
          <a:p>
            <a:r>
              <a:rPr lang="en-US" sz="700" noProof="1"/>
              <a:t>-------+-----------------+----------------</a:t>
            </a:r>
          </a:p>
          <a:p>
            <a:r>
              <a:rPr lang="en-US" sz="700" noProof="1"/>
              <a:t> 16399 | sub_alltables    | 0/1550938 </a:t>
            </a:r>
          </a:p>
          <a:p>
            <a:r>
              <a:rPr lang="en-US" noProof="1"/>
              <a:t>(1 row)</a:t>
            </a:r>
          </a:p>
        </p:txBody>
      </p:sp>
    </p:spTree>
    <p:extLst>
      <p:ext uri="{BB962C8B-B14F-4D97-AF65-F5344CB8AC3E}">
        <p14:creationId xmlns:p14="http://schemas.microsoft.com/office/powerpoint/2010/main" val="15229031"/>
      </p:ext>
    </p:extLst>
  </p:cSld>
  <p:clrMapOvr>
    <a:masterClrMapping/>
  </p:clrMapOvr>
  <p:transition advTm="65350">
    <p:fade/>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bg>
      <p:bgRef idx="1001">
        <a:schemeClr val="bg1"/>
      </p:bgRef>
    </p:bg>
    <p:spTree>
      <p:nvGrpSpPr>
        <p:cNvPr id="1" name=""/>
        <p:cNvGrpSpPr/>
        <p:nvPr/>
      </p:nvGrpSpPr>
      <p:grpSpPr>
        <a:xfrm>
          <a:off x="0" y="0"/>
          <a:ext cx="0" cy="0"/>
          <a:chOff x="0" y="0"/>
          <a:chExt cx="0" cy="0"/>
        </a:xfrm>
      </p:grpSpPr>
      <p:sp>
        <p:nvSpPr>
          <p:cNvPr id="11" name="タイトル 4">
            <a:extLst>
              <a:ext uri="{FF2B5EF4-FFF2-40B4-BE49-F238E27FC236}">
                <a16:creationId xmlns:a16="http://schemas.microsoft.com/office/drawing/2014/main" id="{D35AB16D-C64D-C59C-7A2D-7CFC61EECF45}"/>
              </a:ext>
            </a:extLst>
          </p:cNvPr>
          <p:cNvSpPr>
            <a:spLocks noGrp="1"/>
          </p:cNvSpPr>
          <p:nvPr>
            <p:ph type="title"/>
          </p:nvPr>
        </p:nvSpPr>
        <p:spPr>
          <a:xfrm>
            <a:off x="285731" y="162720"/>
            <a:ext cx="8028000" cy="387798"/>
          </a:xfrm>
        </p:spPr>
        <p:txBody>
          <a:bodyPr/>
          <a:lstStyle/>
          <a:p>
            <a:r>
              <a:rPr kumimoji="1" lang="en-US" altLang="ja-JP" dirty="0">
                <a:ea typeface="Meiryo UI" panose="020B0604030504040204" pitchFamily="50" charset="-128"/>
              </a:rPr>
              <a:t>Processes - Replication launcher</a:t>
            </a:r>
            <a:endParaRPr kumimoji="1" lang="ja-JP" altLang="en-US" dirty="0">
              <a:ea typeface="Meiryo UI" panose="020B0604030504040204" pitchFamily="50" charset="-128"/>
            </a:endParaRPr>
          </a:p>
        </p:txBody>
      </p:sp>
      <p:sp>
        <p:nvSpPr>
          <p:cNvPr id="12" name="コンテンツ プレースホルダー 7">
            <a:extLst>
              <a:ext uri="{FF2B5EF4-FFF2-40B4-BE49-F238E27FC236}">
                <a16:creationId xmlns:a16="http://schemas.microsoft.com/office/drawing/2014/main" id="{6FBF7D0C-1AAF-8F06-7E45-2317EC2BFE2B}"/>
              </a:ext>
            </a:extLst>
          </p:cNvPr>
          <p:cNvSpPr>
            <a:spLocks noGrp="1"/>
          </p:cNvSpPr>
          <p:nvPr>
            <p:ph type="body" sz="quarter" idx="10"/>
          </p:nvPr>
        </p:nvSpPr>
        <p:spPr>
          <a:xfrm>
            <a:off x="288036" y="918115"/>
            <a:ext cx="8532000" cy="3077360"/>
          </a:xfrm>
        </p:spPr>
        <p:txBody>
          <a:bodyPr>
            <a:noAutofit/>
          </a:bodyPr>
          <a:lstStyle/>
          <a:p>
            <a:r>
              <a:rPr lang="en-US" i="0" dirty="0">
                <a:solidFill>
                  <a:schemeClr val="tx1"/>
                </a:solidFill>
                <a:effectLst/>
                <a:latin typeface="+mn-lt"/>
                <a:ea typeface="Open Sans" panose="020B0606030504020204" pitchFamily="34" charset="0"/>
                <a:cs typeface="Open Sans" panose="020B0606030504020204" pitchFamily="34" charset="0"/>
              </a:rPr>
              <a:t>This process is started by the postmaster during the start of the instance.</a:t>
            </a:r>
          </a:p>
          <a:p>
            <a:r>
              <a:rPr lang="en-US" altLang="ja-JP" sz="1600" dirty="0">
                <a:solidFill>
                  <a:schemeClr val="tx1"/>
                </a:solidFill>
                <a:latin typeface="+mn-lt"/>
                <a:ea typeface="Open Sans" panose="020B0606030504020204" pitchFamily="34" charset="0"/>
                <a:cs typeface="Open Sans" panose="020B0606030504020204" pitchFamily="34" charset="0"/>
              </a:rPr>
              <a:t>The launcher process will peri</a:t>
            </a:r>
            <a:r>
              <a:rPr lang="en-US" altLang="ja-JP" dirty="0">
                <a:solidFill>
                  <a:schemeClr val="tx1"/>
                </a:solidFill>
                <a:latin typeface="+mn-lt"/>
                <a:ea typeface="Open Sans" panose="020B0606030504020204" pitchFamily="34" charset="0"/>
                <a:cs typeface="Open Sans" panose="020B0606030504020204" pitchFamily="34" charset="0"/>
              </a:rPr>
              <a:t>odically check the </a:t>
            </a:r>
            <a:r>
              <a:rPr lang="en-US" altLang="ja-JP" noProof="1">
                <a:solidFill>
                  <a:schemeClr val="tx1"/>
                </a:solidFill>
                <a:latin typeface="+mn-lt"/>
                <a:ea typeface="Open Sans" panose="020B0606030504020204" pitchFamily="34" charset="0"/>
                <a:cs typeface="Open Sans" panose="020B0606030504020204" pitchFamily="34" charset="0"/>
              </a:rPr>
              <a:t>pg_subscription</a:t>
            </a:r>
            <a:r>
              <a:rPr lang="en-US" altLang="ja-JP" dirty="0">
                <a:solidFill>
                  <a:schemeClr val="tx1"/>
                </a:solidFill>
                <a:latin typeface="+mn-lt"/>
                <a:ea typeface="Open Sans" panose="020B0606030504020204" pitchFamily="34" charset="0"/>
                <a:cs typeface="Open Sans" panose="020B0606030504020204" pitchFamily="34" charset="0"/>
              </a:rPr>
              <a:t> catalog table to see if any subscription has been added or enabled.</a:t>
            </a:r>
            <a:endParaRPr lang="en-US" i="0" dirty="0">
              <a:solidFill>
                <a:schemeClr val="tx1"/>
              </a:solidFill>
              <a:effectLst/>
              <a:latin typeface="+mn-lt"/>
              <a:ea typeface="Open Sans" panose="020B0606030504020204" pitchFamily="34" charset="0"/>
              <a:cs typeface="Open Sans" panose="020B0606030504020204" pitchFamily="34" charset="0"/>
            </a:endParaRPr>
          </a:p>
          <a:p>
            <a:r>
              <a:rPr lang="en-US" i="0" dirty="0">
                <a:solidFill>
                  <a:schemeClr val="tx1"/>
                </a:solidFill>
                <a:effectLst/>
                <a:latin typeface="+mn-lt"/>
                <a:ea typeface="Open Sans" panose="020B0606030504020204" pitchFamily="34" charset="0"/>
                <a:cs typeface="Open Sans" panose="020B0606030504020204" pitchFamily="34" charset="0"/>
              </a:rPr>
              <a:t>The logical replication worker launcher uses the background worker infrastructure to start the logical replication workers for every enabled subscription.</a:t>
            </a:r>
          </a:p>
          <a:p>
            <a:endParaRPr lang="en-US" altLang="ja-JP" sz="1600" dirty="0">
              <a:solidFill>
                <a:schemeClr val="tx1"/>
              </a:solidFill>
              <a:latin typeface="+mn-lt"/>
              <a:ea typeface="Open Sans" panose="020B0606030504020204" pitchFamily="34" charset="0"/>
              <a:cs typeface="Open Sans" panose="020B0606030504020204" pitchFamily="34" charset="0"/>
            </a:endParaRPr>
          </a:p>
          <a:p>
            <a:endParaRPr lang="en-US" altLang="ja-JP" dirty="0">
              <a:solidFill>
                <a:schemeClr val="tx1"/>
              </a:solidFill>
              <a:latin typeface="+mn-lt"/>
              <a:ea typeface="Open Sans" panose="020B0606030504020204" pitchFamily="34" charset="0"/>
              <a:cs typeface="Open Sans" panose="020B0606030504020204" pitchFamily="34" charset="0"/>
            </a:endParaRPr>
          </a:p>
          <a:p>
            <a:endParaRPr lang="en-US" altLang="ja-JP" sz="1600" dirty="0">
              <a:solidFill>
                <a:schemeClr val="tx1"/>
              </a:solidFill>
              <a:latin typeface="+mn-lt"/>
              <a:ea typeface="Open Sans" panose="020B0606030504020204" pitchFamily="34" charset="0"/>
              <a:cs typeface="Open Sans" panose="020B0606030504020204" pitchFamily="34" charset="0"/>
            </a:endParaRPr>
          </a:p>
          <a:p>
            <a:pPr>
              <a:spcAft>
                <a:spcPts val="300"/>
              </a:spcAft>
            </a:pPr>
            <a:endParaRPr lang="en-US" altLang="ja-JP" sz="1600" dirty="0">
              <a:solidFill>
                <a:schemeClr val="tx1"/>
              </a:solidFill>
              <a:latin typeface="+mn-lt"/>
              <a:ea typeface="Open Sans" panose="020B0606030504020204" pitchFamily="34" charset="0"/>
              <a:cs typeface="Open Sans" panose="020B0606030504020204" pitchFamily="34" charset="0"/>
            </a:endParaRPr>
          </a:p>
          <a:p>
            <a:pPr>
              <a:spcAft>
                <a:spcPts val="300"/>
              </a:spcAft>
            </a:pPr>
            <a:endParaRPr lang="en-IN" altLang="ja-JP" sz="1600" dirty="0">
              <a:solidFill>
                <a:schemeClr val="tx1"/>
              </a:solidFill>
              <a:latin typeface="+mn-lt"/>
              <a:ea typeface="Open Sans" panose="020B0606030504020204" pitchFamily="34" charset="0"/>
              <a:cs typeface="Open Sans" panose="020B0606030504020204" pitchFamily="34" charset="0"/>
            </a:endParaRPr>
          </a:p>
        </p:txBody>
      </p:sp>
      <p:sp>
        <p:nvSpPr>
          <p:cNvPr id="13" name="Oval 12">
            <a:extLst>
              <a:ext uri="{FF2B5EF4-FFF2-40B4-BE49-F238E27FC236}">
                <a16:creationId xmlns:a16="http://schemas.microsoft.com/office/drawing/2014/main" id="{4135BB62-D839-9161-D50A-9F3799BAF99F}"/>
              </a:ext>
            </a:extLst>
          </p:cNvPr>
          <p:cNvSpPr>
            <a:spLocks noChangeAspect="1"/>
          </p:cNvSpPr>
          <p:nvPr/>
        </p:nvSpPr>
        <p:spPr>
          <a:xfrm>
            <a:off x="7611513" y="204699"/>
            <a:ext cx="324000" cy="32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100" dirty="0">
                <a:latin typeface="Fujitsu Infinity Pro Bold" pitchFamily="2" charset="0"/>
              </a:rPr>
              <a:t>1/2</a:t>
            </a:r>
          </a:p>
        </p:txBody>
      </p:sp>
      <p:sp>
        <p:nvSpPr>
          <p:cNvPr id="14" name="TextBox 13">
            <a:extLst>
              <a:ext uri="{FF2B5EF4-FFF2-40B4-BE49-F238E27FC236}">
                <a16:creationId xmlns:a16="http://schemas.microsoft.com/office/drawing/2014/main" id="{D0857D61-B345-D4FF-3021-0D73C1BF2BD9}"/>
              </a:ext>
            </a:extLst>
          </p:cNvPr>
          <p:cNvSpPr txBox="1"/>
          <p:nvPr/>
        </p:nvSpPr>
        <p:spPr>
          <a:xfrm>
            <a:off x="540001" y="2571750"/>
            <a:ext cx="5904000" cy="972000"/>
          </a:xfrm>
          <a:prstGeom prst="rect">
            <a:avLst/>
          </a:prstGeom>
          <a:solidFill>
            <a:schemeClr val="bg1">
              <a:lumMod val="95000"/>
            </a:schemeClr>
          </a:solidFill>
          <a:ln w="25400">
            <a:gradFill>
              <a:gsLst>
                <a:gs pos="84000">
                  <a:srgbClr val="F75500"/>
                </a:gs>
                <a:gs pos="100000">
                  <a:srgbClr val="FFE600"/>
                </a:gs>
              </a:gsLst>
              <a:lin ang="2700000" scaled="0"/>
            </a:gradFill>
          </a:ln>
        </p:spPr>
        <p:style>
          <a:lnRef idx="2">
            <a:schemeClr val="accent1"/>
          </a:lnRef>
          <a:fillRef idx="1">
            <a:schemeClr val="lt1"/>
          </a:fillRef>
          <a:effectRef idx="0">
            <a:schemeClr val="accent1"/>
          </a:effectRef>
          <a:fontRef idx="minor">
            <a:schemeClr val="dk1"/>
          </a:fontRef>
        </p:style>
        <p:txBody>
          <a:bodyPr lIns="108000" tIns="36000" rIns="0" bIns="0" rtlCol="0" anchor="t" anchorCtr="0"/>
          <a:lstStyle>
            <a:defPPr>
              <a:defRPr lang="en-US"/>
            </a:defPPr>
            <a:lvl1pPr>
              <a:lnSpc>
                <a:spcPct val="110000"/>
              </a:lnSpc>
              <a:defRPr kumimoji="1" sz="800">
                <a:solidFill>
                  <a:schemeClr val="dk1"/>
                </a:solidFill>
                <a:latin typeface="Courier New" panose="02070309020205020404" pitchFamily="49" charset="0"/>
                <a:cs typeface="Courier New" panose="02070309020205020404"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nSpc>
                <a:spcPct val="120000"/>
              </a:lnSpc>
            </a:pPr>
            <a:r>
              <a:rPr lang="en-US" noProof="1"/>
              <a:t>vignesh 24438 /home/vignesh/postgres/inst/bin/postgres -D subscriber</a:t>
            </a:r>
          </a:p>
          <a:p>
            <a:pPr>
              <a:lnSpc>
                <a:spcPct val="120000"/>
              </a:lnSpc>
            </a:pPr>
            <a:r>
              <a:rPr lang="en-US" noProof="1"/>
              <a:t>vignesh 24439 postgres: checkpointer</a:t>
            </a:r>
          </a:p>
          <a:p>
            <a:pPr>
              <a:lnSpc>
                <a:spcPct val="120000"/>
              </a:lnSpc>
            </a:pPr>
            <a:r>
              <a:rPr lang="en-US" noProof="1"/>
              <a:t>vignesh 24440 postgres: background writer</a:t>
            </a:r>
          </a:p>
          <a:p>
            <a:pPr>
              <a:lnSpc>
                <a:spcPct val="120000"/>
              </a:lnSpc>
            </a:pPr>
            <a:r>
              <a:rPr lang="en-US" noProof="1"/>
              <a:t>vignesh 24442 postgres: walwriter</a:t>
            </a:r>
          </a:p>
          <a:p>
            <a:pPr>
              <a:lnSpc>
                <a:spcPct val="120000"/>
              </a:lnSpc>
            </a:pPr>
            <a:r>
              <a:rPr lang="en-US" noProof="1"/>
              <a:t>vignesh 24443 postgres: autovacuum launcher</a:t>
            </a:r>
          </a:p>
          <a:p>
            <a:pPr>
              <a:lnSpc>
                <a:spcPct val="120000"/>
              </a:lnSpc>
            </a:pPr>
            <a:r>
              <a:rPr lang="en-US" noProof="1"/>
              <a:t>vignesh 24444 postgres: logical replication launcher</a:t>
            </a:r>
          </a:p>
        </p:txBody>
      </p:sp>
      <p:sp>
        <p:nvSpPr>
          <p:cNvPr id="15" name="TextBox 14">
            <a:extLst>
              <a:ext uri="{FF2B5EF4-FFF2-40B4-BE49-F238E27FC236}">
                <a16:creationId xmlns:a16="http://schemas.microsoft.com/office/drawing/2014/main" id="{3A5027D4-4372-D04D-4F35-C9F6F8F675DC}"/>
              </a:ext>
            </a:extLst>
          </p:cNvPr>
          <p:cNvSpPr txBox="1"/>
          <p:nvPr/>
        </p:nvSpPr>
        <p:spPr>
          <a:xfrm>
            <a:off x="2061212" y="3331746"/>
            <a:ext cx="1767150" cy="180000"/>
          </a:xfrm>
          <a:prstGeom prst="rect">
            <a:avLst/>
          </a:prstGeom>
          <a:noFill/>
          <a:ln w="25400">
            <a:gradFill>
              <a:gsLst>
                <a:gs pos="84000">
                  <a:srgbClr val="F75500"/>
                </a:gs>
                <a:gs pos="100000">
                  <a:srgbClr val="FFE600"/>
                </a:gs>
              </a:gsLst>
              <a:lin ang="2700000" scaled="0"/>
            </a:gradFill>
          </a:ln>
        </p:spPr>
        <p:style>
          <a:lnRef idx="2">
            <a:schemeClr val="accent1"/>
          </a:lnRef>
          <a:fillRef idx="1">
            <a:schemeClr val="lt1"/>
          </a:fillRef>
          <a:effectRef idx="0">
            <a:schemeClr val="accent1"/>
          </a:effectRef>
          <a:fontRef idx="minor">
            <a:schemeClr val="dk1"/>
          </a:fontRef>
        </p:style>
        <p:txBody>
          <a:bodyPr lIns="108000" tIns="36000" rIns="0" bIns="0" rtlCol="0" anchor="t" anchorCtr="0"/>
          <a:lstStyle>
            <a:defPPr>
              <a:defRPr lang="en-US"/>
            </a:defPPr>
            <a:lvl1pPr>
              <a:lnSpc>
                <a:spcPct val="110000"/>
              </a:lnSpc>
              <a:defRPr kumimoji="1" sz="800">
                <a:solidFill>
                  <a:schemeClr val="dk1"/>
                </a:solidFill>
                <a:latin typeface="Courier New" panose="02070309020205020404" pitchFamily="49" charset="0"/>
                <a:cs typeface="Courier New" panose="02070309020205020404"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endParaRPr lang="en-US" noProof="1"/>
          </a:p>
        </p:txBody>
      </p:sp>
    </p:spTree>
    <p:extLst>
      <p:ext uri="{BB962C8B-B14F-4D97-AF65-F5344CB8AC3E}">
        <p14:creationId xmlns:p14="http://schemas.microsoft.com/office/powerpoint/2010/main" val="3309335680"/>
      </p:ext>
    </p:extLst>
  </p:cSld>
  <p:clrMapOvr>
    <a:overrideClrMapping bg1="lt1" tx1="dk1" bg2="lt2" tx2="dk2" accent1="accent1" accent2="accent2" accent3="accent3" accent4="accent4" accent5="accent5" accent6="accent6" hlink="hlink" folHlink="folHlink"/>
  </p:clrMapOvr>
  <p:transition advTm="65350">
    <p:fade/>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タイトル 4">
            <a:extLst>
              <a:ext uri="{FF2B5EF4-FFF2-40B4-BE49-F238E27FC236}">
                <a16:creationId xmlns:a16="http://schemas.microsoft.com/office/drawing/2014/main" id="{6A4F7606-FDF1-9676-FECC-056EDC7B83D3}"/>
              </a:ext>
            </a:extLst>
          </p:cNvPr>
          <p:cNvSpPr>
            <a:spLocks noGrp="1"/>
          </p:cNvSpPr>
          <p:nvPr>
            <p:ph type="title"/>
          </p:nvPr>
        </p:nvSpPr>
        <p:spPr>
          <a:xfrm>
            <a:off x="277201" y="172800"/>
            <a:ext cx="8028000" cy="387798"/>
          </a:xfrm>
        </p:spPr>
        <p:txBody>
          <a:bodyPr/>
          <a:lstStyle/>
          <a:p>
            <a:r>
              <a:rPr kumimoji="1" lang="en-US" altLang="ja-JP" dirty="0">
                <a:ea typeface="Meiryo UI" panose="020B0604030504040204" pitchFamily="50" charset="-128"/>
              </a:rPr>
              <a:t>Processes - Replication launcher</a:t>
            </a:r>
            <a:endParaRPr kumimoji="1" lang="ja-JP" altLang="en-US" dirty="0">
              <a:ea typeface="Meiryo UI" panose="020B0604030504040204" pitchFamily="50" charset="-128"/>
            </a:endParaRPr>
          </a:p>
        </p:txBody>
      </p:sp>
      <p:sp>
        <p:nvSpPr>
          <p:cNvPr id="11" name="コンテンツ プレースホルダー 7">
            <a:extLst>
              <a:ext uri="{FF2B5EF4-FFF2-40B4-BE49-F238E27FC236}">
                <a16:creationId xmlns:a16="http://schemas.microsoft.com/office/drawing/2014/main" id="{2581D666-5633-39CC-CAA3-2AE56FB10E73}"/>
              </a:ext>
            </a:extLst>
          </p:cNvPr>
          <p:cNvSpPr>
            <a:spLocks noGrp="1"/>
          </p:cNvSpPr>
          <p:nvPr>
            <p:ph type="body" sz="quarter" idx="10"/>
          </p:nvPr>
        </p:nvSpPr>
        <p:spPr>
          <a:xfrm>
            <a:off x="288036" y="918115"/>
            <a:ext cx="8532000" cy="1224000"/>
          </a:xfrm>
        </p:spPr>
        <p:txBody>
          <a:bodyPr>
            <a:noAutofit/>
          </a:bodyPr>
          <a:lstStyle/>
          <a:p>
            <a:r>
              <a:rPr lang="en-US" altLang="ja-JP" sz="1600" dirty="0">
                <a:solidFill>
                  <a:srgbClr val="0D0A0B"/>
                </a:solidFill>
                <a:latin typeface="+mn-lt"/>
                <a:ea typeface="Open Sans" panose="020B0606030504020204" pitchFamily="34" charset="0"/>
                <a:cs typeface="Open Sans" panose="020B0606030504020204" pitchFamily="34" charset="0"/>
              </a:rPr>
              <a:t>Once the launcher process </a:t>
            </a:r>
            <a:r>
              <a:rPr lang="en-US" altLang="ja-JP" dirty="0">
                <a:latin typeface="+mn-lt"/>
                <a:ea typeface="Open Sans" panose="020B0606030504020204" pitchFamily="34" charset="0"/>
                <a:cs typeface="Open Sans" panose="020B0606030504020204" pitchFamily="34" charset="0"/>
              </a:rPr>
              <a:t>identifies that a new subscription has been created or enabled, it will start an apply worker process.</a:t>
            </a:r>
          </a:p>
          <a:p>
            <a:r>
              <a:rPr lang="en-US" altLang="ja-JP" dirty="0">
                <a:latin typeface="+mn-lt"/>
                <a:ea typeface="Open Sans" panose="020B0606030504020204" pitchFamily="34" charset="0"/>
                <a:cs typeface="Open Sans" panose="020B0606030504020204" pitchFamily="34" charset="0"/>
              </a:rPr>
              <a:t>The apply worker running can be seen from the process list:</a:t>
            </a:r>
          </a:p>
          <a:p>
            <a:endParaRPr lang="en-IN" altLang="ja-JP" sz="1600" dirty="0">
              <a:solidFill>
                <a:srgbClr val="0D0A0B"/>
              </a:solidFill>
              <a:latin typeface="+mn-lt"/>
              <a:cs typeface="Arial" panose="020B0604020202020204" pitchFamily="34" charset="0"/>
            </a:endParaRPr>
          </a:p>
          <a:p>
            <a:pPr>
              <a:spcAft>
                <a:spcPts val="300"/>
              </a:spcAft>
            </a:pPr>
            <a:endParaRPr lang="en-US" altLang="ja-JP" sz="1600" dirty="0">
              <a:solidFill>
                <a:srgbClr val="0D0A0B"/>
              </a:solidFill>
              <a:latin typeface="+mn-lt"/>
              <a:cs typeface="Arial" panose="020B0604020202020204" pitchFamily="34" charset="0"/>
            </a:endParaRPr>
          </a:p>
          <a:p>
            <a:pPr>
              <a:spcAft>
                <a:spcPts val="300"/>
              </a:spcAft>
            </a:pPr>
            <a:endParaRPr lang="en-US" altLang="ja-JP" sz="1600" dirty="0">
              <a:solidFill>
                <a:srgbClr val="0D0A0B"/>
              </a:solidFill>
              <a:latin typeface="+mn-lt"/>
              <a:cs typeface="Arial" panose="020B0604020202020204" pitchFamily="34" charset="0"/>
            </a:endParaRPr>
          </a:p>
          <a:p>
            <a:pPr>
              <a:spcAft>
                <a:spcPts val="300"/>
              </a:spcAft>
            </a:pPr>
            <a:endParaRPr lang="en-IN" altLang="ja-JP" sz="1600" dirty="0">
              <a:solidFill>
                <a:srgbClr val="0D0A0B"/>
              </a:solidFill>
              <a:latin typeface="+mn-lt"/>
              <a:cs typeface="Arial" panose="020B0604020202020204" pitchFamily="34" charset="0"/>
            </a:endParaRPr>
          </a:p>
          <a:p>
            <a:pPr marL="0" indent="0">
              <a:spcAft>
                <a:spcPts val="300"/>
              </a:spcAft>
              <a:buNone/>
            </a:pPr>
            <a:endParaRPr lang="en-IN" altLang="ja-JP" sz="1600" dirty="0">
              <a:solidFill>
                <a:srgbClr val="0D0A0B"/>
              </a:solidFill>
              <a:latin typeface="+mn-lt"/>
              <a:cs typeface="Arial" panose="020B0604020202020204" pitchFamily="34" charset="0"/>
            </a:endParaRPr>
          </a:p>
        </p:txBody>
      </p:sp>
      <p:sp>
        <p:nvSpPr>
          <p:cNvPr id="13" name="Oval 12">
            <a:extLst>
              <a:ext uri="{FF2B5EF4-FFF2-40B4-BE49-F238E27FC236}">
                <a16:creationId xmlns:a16="http://schemas.microsoft.com/office/drawing/2014/main" id="{F2F39B19-6E6B-1044-522B-1D87AF0BA809}"/>
              </a:ext>
            </a:extLst>
          </p:cNvPr>
          <p:cNvSpPr>
            <a:spLocks noChangeAspect="1"/>
          </p:cNvSpPr>
          <p:nvPr/>
        </p:nvSpPr>
        <p:spPr>
          <a:xfrm>
            <a:off x="7611513" y="204699"/>
            <a:ext cx="324000" cy="32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100" dirty="0">
                <a:latin typeface="Fujitsu Infinity Pro Bold" pitchFamily="2" charset="0"/>
              </a:rPr>
              <a:t>2/2</a:t>
            </a:r>
          </a:p>
        </p:txBody>
      </p:sp>
      <p:sp>
        <p:nvSpPr>
          <p:cNvPr id="14" name="TextBox 13">
            <a:extLst>
              <a:ext uri="{FF2B5EF4-FFF2-40B4-BE49-F238E27FC236}">
                <a16:creationId xmlns:a16="http://schemas.microsoft.com/office/drawing/2014/main" id="{DB44205C-AC49-F4DC-0C80-A2C4D0D19322}"/>
              </a:ext>
            </a:extLst>
          </p:cNvPr>
          <p:cNvSpPr txBox="1"/>
          <p:nvPr/>
        </p:nvSpPr>
        <p:spPr>
          <a:xfrm>
            <a:off x="540000" y="1897860"/>
            <a:ext cx="5363366" cy="1260000"/>
          </a:xfrm>
          <a:prstGeom prst="rect">
            <a:avLst/>
          </a:prstGeom>
          <a:solidFill>
            <a:schemeClr val="bg1">
              <a:lumMod val="95000"/>
            </a:schemeClr>
          </a:solidFill>
          <a:ln w="25400">
            <a:gradFill>
              <a:gsLst>
                <a:gs pos="84000">
                  <a:srgbClr val="F75500"/>
                </a:gs>
                <a:gs pos="100000">
                  <a:srgbClr val="FFE600"/>
                </a:gs>
              </a:gsLst>
              <a:lin ang="2700000" scaled="0"/>
            </a:gradFill>
          </a:ln>
        </p:spPr>
        <p:style>
          <a:lnRef idx="2">
            <a:schemeClr val="accent1"/>
          </a:lnRef>
          <a:fillRef idx="1">
            <a:schemeClr val="lt1"/>
          </a:fillRef>
          <a:effectRef idx="0">
            <a:schemeClr val="accent1"/>
          </a:effectRef>
          <a:fontRef idx="minor">
            <a:schemeClr val="dk1"/>
          </a:fontRef>
        </p:style>
        <p:txBody>
          <a:bodyPr lIns="108000" tIns="36000" rIns="0" bIns="0" rtlCol="0" anchor="t" anchorCtr="0"/>
          <a:lstStyle>
            <a:defPPr>
              <a:defRPr lang="en-US"/>
            </a:defPPr>
            <a:lvl1pPr>
              <a:lnSpc>
                <a:spcPct val="110000"/>
              </a:lnSpc>
              <a:defRPr kumimoji="1" sz="800">
                <a:solidFill>
                  <a:schemeClr val="dk1"/>
                </a:solidFill>
                <a:latin typeface="Courier New" panose="02070309020205020404" pitchFamily="49" charset="0"/>
                <a:cs typeface="Courier New" panose="02070309020205020404"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nSpc>
                <a:spcPct val="120000"/>
              </a:lnSpc>
            </a:pPr>
            <a:r>
              <a:rPr lang="en-US" noProof="1"/>
              <a:t>vignesh 24438 /home/vignesh/postgres/inst/bin/postgres -D subscriber</a:t>
            </a:r>
          </a:p>
          <a:p>
            <a:pPr>
              <a:lnSpc>
                <a:spcPct val="120000"/>
              </a:lnSpc>
            </a:pPr>
            <a:r>
              <a:rPr lang="en-US" noProof="1"/>
              <a:t>vignesh 24439 postgres: checkpointer</a:t>
            </a:r>
          </a:p>
          <a:p>
            <a:pPr>
              <a:lnSpc>
                <a:spcPct val="120000"/>
              </a:lnSpc>
            </a:pPr>
            <a:r>
              <a:rPr lang="en-US" noProof="1"/>
              <a:t>vignesh 24440 postgres: background writer</a:t>
            </a:r>
          </a:p>
          <a:p>
            <a:pPr>
              <a:lnSpc>
                <a:spcPct val="120000"/>
              </a:lnSpc>
            </a:pPr>
            <a:r>
              <a:rPr lang="en-US" noProof="1"/>
              <a:t>vignesh 24442 postgres: walwriter</a:t>
            </a:r>
          </a:p>
          <a:p>
            <a:pPr>
              <a:lnSpc>
                <a:spcPct val="120000"/>
              </a:lnSpc>
            </a:pPr>
            <a:r>
              <a:rPr lang="en-US" noProof="1"/>
              <a:t>vignesh 24443 postgres: autovacuum launcher</a:t>
            </a:r>
          </a:p>
          <a:p>
            <a:pPr>
              <a:lnSpc>
                <a:spcPct val="120000"/>
              </a:lnSpc>
            </a:pPr>
            <a:r>
              <a:rPr lang="en-US" noProof="1"/>
              <a:t>vignesh 24444 postgres: logical replication launcher</a:t>
            </a:r>
          </a:p>
          <a:p>
            <a:pPr>
              <a:lnSpc>
                <a:spcPct val="120000"/>
              </a:lnSpc>
            </a:pPr>
            <a:r>
              <a:rPr lang="en-US" noProof="1"/>
              <a:t>vignesh 24472 postgres: logical replication apply worker for subscription 16399</a:t>
            </a:r>
          </a:p>
          <a:p>
            <a:pPr>
              <a:lnSpc>
                <a:spcPct val="120000"/>
              </a:lnSpc>
            </a:pPr>
            <a:r>
              <a:rPr lang="en-US" noProof="1"/>
              <a:t>vignesh 24473 postgres: walsender vignesh postgres 127.0.0.1(55020) START_REPLICATION</a:t>
            </a:r>
          </a:p>
        </p:txBody>
      </p:sp>
      <p:sp>
        <p:nvSpPr>
          <p:cNvPr id="15" name="TextBox 14">
            <a:extLst>
              <a:ext uri="{FF2B5EF4-FFF2-40B4-BE49-F238E27FC236}">
                <a16:creationId xmlns:a16="http://schemas.microsoft.com/office/drawing/2014/main" id="{2D0827CF-EC4B-F0DD-2BBD-F8430C231476}"/>
              </a:ext>
            </a:extLst>
          </p:cNvPr>
          <p:cNvSpPr txBox="1"/>
          <p:nvPr/>
        </p:nvSpPr>
        <p:spPr>
          <a:xfrm>
            <a:off x="2057097" y="2798280"/>
            <a:ext cx="3390210" cy="180000"/>
          </a:xfrm>
          <a:prstGeom prst="rect">
            <a:avLst/>
          </a:prstGeom>
          <a:noFill/>
          <a:ln w="25400">
            <a:gradFill>
              <a:gsLst>
                <a:gs pos="84000">
                  <a:srgbClr val="F75500"/>
                </a:gs>
                <a:gs pos="100000">
                  <a:srgbClr val="FFE600"/>
                </a:gs>
              </a:gsLst>
              <a:lin ang="2700000" scaled="0"/>
            </a:gradFill>
          </a:ln>
        </p:spPr>
        <p:style>
          <a:lnRef idx="2">
            <a:schemeClr val="accent1"/>
          </a:lnRef>
          <a:fillRef idx="1">
            <a:schemeClr val="lt1"/>
          </a:fillRef>
          <a:effectRef idx="0">
            <a:schemeClr val="accent1"/>
          </a:effectRef>
          <a:fontRef idx="minor">
            <a:schemeClr val="dk1"/>
          </a:fontRef>
        </p:style>
        <p:txBody>
          <a:bodyPr lIns="108000" tIns="36000" rIns="0" bIns="0" rtlCol="0" anchor="t" anchorCtr="0"/>
          <a:lstStyle>
            <a:defPPr>
              <a:defRPr lang="en-US"/>
            </a:defPPr>
            <a:lvl1pPr>
              <a:lnSpc>
                <a:spcPct val="110000"/>
              </a:lnSpc>
              <a:defRPr kumimoji="1" sz="800">
                <a:solidFill>
                  <a:schemeClr val="dk1"/>
                </a:solidFill>
                <a:latin typeface="Courier New" panose="02070309020205020404" pitchFamily="49" charset="0"/>
                <a:cs typeface="Courier New" panose="02070309020205020404"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endParaRPr lang="en-US" noProof="1"/>
          </a:p>
        </p:txBody>
      </p:sp>
      <p:sp>
        <p:nvSpPr>
          <p:cNvPr id="16" name="TextBox 15">
            <a:extLst>
              <a:ext uri="{FF2B5EF4-FFF2-40B4-BE49-F238E27FC236}">
                <a16:creationId xmlns:a16="http://schemas.microsoft.com/office/drawing/2014/main" id="{F0EE2A58-83E1-AFE4-5B3C-2E802805FCD7}"/>
              </a:ext>
            </a:extLst>
          </p:cNvPr>
          <p:cNvSpPr txBox="1"/>
          <p:nvPr/>
        </p:nvSpPr>
        <p:spPr>
          <a:xfrm>
            <a:off x="4026101" y="3354572"/>
            <a:ext cx="1384336" cy="721907"/>
          </a:xfrm>
          <a:prstGeom prst="rect">
            <a:avLst/>
          </a:prstGeom>
          <a:solidFill>
            <a:srgbClr val="FFFACC"/>
          </a:solidFill>
          <a:ln w="25400">
            <a:noFill/>
          </a:ln>
        </p:spPr>
        <p:style>
          <a:lnRef idx="2">
            <a:schemeClr val="accent1"/>
          </a:lnRef>
          <a:fillRef idx="1">
            <a:schemeClr val="lt1"/>
          </a:fillRef>
          <a:effectRef idx="0">
            <a:schemeClr val="accent1"/>
          </a:effectRef>
          <a:fontRef idx="minor">
            <a:schemeClr val="dk1"/>
          </a:fontRef>
        </p:style>
        <p:txBody>
          <a:bodyPr lIns="36000" tIns="0" rIns="36000" bIns="0" rtlCol="0" anchor="ctr" anchorCtr="0"/>
          <a:lstStyle>
            <a:defPPr>
              <a:defRPr lang="en-US"/>
            </a:defPPr>
            <a:lvl1pPr>
              <a:lnSpc>
                <a:spcPct val="110000"/>
              </a:lnSpc>
              <a:defRPr kumimoji="1" sz="800">
                <a:solidFill>
                  <a:schemeClr val="dk1"/>
                </a:solidFill>
                <a:latin typeface="Courier New" panose="02070309020205020404" pitchFamily="49" charset="0"/>
                <a:cs typeface="Courier New" panose="02070309020205020404"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AU" sz="1000" noProof="1">
                <a:latin typeface="+mn-lt"/>
              </a:rPr>
              <a:t>The above information illustrates step 1 mentioned in the architecture</a:t>
            </a:r>
            <a:endParaRPr lang="en-US" sz="1000" noProof="1">
              <a:latin typeface="+mn-lt"/>
            </a:endParaRPr>
          </a:p>
        </p:txBody>
      </p:sp>
      <p:grpSp>
        <p:nvGrpSpPr>
          <p:cNvPr id="17" name="Group 16">
            <a:extLst>
              <a:ext uri="{FF2B5EF4-FFF2-40B4-BE49-F238E27FC236}">
                <a16:creationId xmlns:a16="http://schemas.microsoft.com/office/drawing/2014/main" id="{47408CFB-FD08-A530-1187-704DB19F85F3}"/>
              </a:ext>
            </a:extLst>
          </p:cNvPr>
          <p:cNvGrpSpPr/>
          <p:nvPr/>
        </p:nvGrpSpPr>
        <p:grpSpPr>
          <a:xfrm>
            <a:off x="5527645" y="3218688"/>
            <a:ext cx="3292391" cy="1700953"/>
            <a:chOff x="3302150" y="3277209"/>
            <a:chExt cx="3179117" cy="1642432"/>
          </a:xfrm>
        </p:grpSpPr>
        <p:pic>
          <p:nvPicPr>
            <p:cNvPr id="18" name="Graphic 17">
              <a:extLst>
                <a:ext uri="{FF2B5EF4-FFF2-40B4-BE49-F238E27FC236}">
                  <a16:creationId xmlns:a16="http://schemas.microsoft.com/office/drawing/2014/main" id="{64D50CC1-C7AD-9450-17D4-F1E4C23436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02150" y="3277209"/>
              <a:ext cx="3179117" cy="1642432"/>
            </a:xfrm>
            <a:prstGeom prst="rect">
              <a:avLst/>
            </a:prstGeom>
          </p:spPr>
        </p:pic>
        <p:sp>
          <p:nvSpPr>
            <p:cNvPr id="19" name="Rectangle: Rounded Corners 18">
              <a:extLst>
                <a:ext uri="{FF2B5EF4-FFF2-40B4-BE49-F238E27FC236}">
                  <a16:creationId xmlns:a16="http://schemas.microsoft.com/office/drawing/2014/main" id="{3E6523A3-5691-DB5C-A293-93CC9206F518}"/>
                </a:ext>
              </a:extLst>
            </p:cNvPr>
            <p:cNvSpPr/>
            <p:nvPr/>
          </p:nvSpPr>
          <p:spPr>
            <a:xfrm>
              <a:off x="5071255" y="4182966"/>
              <a:ext cx="732656" cy="663691"/>
            </a:xfrm>
            <a:prstGeom prst="roundRect">
              <a:avLst>
                <a:gd name="adj" fmla="val 4599"/>
              </a:avLst>
            </a:prstGeom>
            <a:noFill/>
            <a:ln w="25400">
              <a:gradFill>
                <a:gsLst>
                  <a:gs pos="84000">
                    <a:srgbClr val="F75500"/>
                  </a:gs>
                  <a:gs pos="100000">
                    <a:srgbClr val="FFE600"/>
                  </a:gs>
                </a:gsLst>
                <a:lin ang="2700000" scaled="0"/>
              </a:gradFill>
            </a:ln>
          </p:spPr>
          <p:style>
            <a:lnRef idx="2">
              <a:schemeClr val="accent1"/>
            </a:lnRef>
            <a:fillRef idx="1">
              <a:schemeClr val="lt1"/>
            </a:fillRef>
            <a:effectRef idx="0">
              <a:schemeClr val="accent1"/>
            </a:effectRef>
            <a:fontRef idx="minor">
              <a:schemeClr val="dk1"/>
            </a:fontRef>
          </p:style>
          <p:txBody>
            <a:bodyPr lIns="108000" tIns="36000" rIns="0" bIns="0" rtlCol="0" anchor="t" anchorCtr="0"/>
            <a:lstStyle/>
            <a:p>
              <a:pPr>
                <a:lnSpc>
                  <a:spcPct val="120000"/>
                </a:lnSpc>
              </a:pPr>
              <a:endParaRPr kumimoji="1" lang="en-US" sz="800" dirty="0">
                <a:solidFill>
                  <a:schemeClr val="dk1"/>
                </a:solidFill>
                <a:latin typeface="Courier New" panose="02070309020205020404" pitchFamily="49" charset="0"/>
                <a:cs typeface="Courier New" panose="02070309020205020404" pitchFamily="49" charset="0"/>
              </a:endParaRPr>
            </a:p>
          </p:txBody>
        </p:sp>
      </p:grpSp>
    </p:spTree>
    <p:extLst>
      <p:ext uri="{BB962C8B-B14F-4D97-AF65-F5344CB8AC3E}">
        <p14:creationId xmlns:p14="http://schemas.microsoft.com/office/powerpoint/2010/main" val="748986837"/>
      </p:ext>
    </p:extLst>
  </p:cSld>
  <p:clrMapOvr>
    <a:masterClrMapping/>
  </p:clrMapOvr>
  <p:transition advTm="65350">
    <p:fade/>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216B4DF-B8B1-40BD-B2C0-D31B23ABFE69}"/>
              </a:ext>
            </a:extLst>
          </p:cNvPr>
          <p:cNvSpPr>
            <a:spLocks noGrp="1"/>
          </p:cNvSpPr>
          <p:nvPr>
            <p:ph type="title"/>
          </p:nvPr>
        </p:nvSpPr>
        <p:spPr/>
        <p:txBody>
          <a:bodyPr/>
          <a:lstStyle/>
          <a:p>
            <a:r>
              <a:rPr kumimoji="1" lang="en-US" altLang="ja-JP" dirty="0">
                <a:ea typeface="Meiryo UI" panose="020B0604030504040204" pitchFamily="50" charset="-128"/>
              </a:rPr>
              <a:t>Processes - Apply worker</a:t>
            </a:r>
            <a:endParaRPr kumimoji="1" lang="ja-JP" altLang="en-US" dirty="0">
              <a:ea typeface="Meiryo UI" panose="020B0604030504040204" pitchFamily="50" charset="-128"/>
            </a:endParaRPr>
          </a:p>
        </p:txBody>
      </p:sp>
      <p:sp>
        <p:nvSpPr>
          <p:cNvPr id="8" name="コンテンツ プレースホルダー 7">
            <a:extLst>
              <a:ext uri="{FF2B5EF4-FFF2-40B4-BE49-F238E27FC236}">
                <a16:creationId xmlns:a16="http://schemas.microsoft.com/office/drawing/2014/main" id="{653CF29B-786E-4758-B905-F902F40873A8}"/>
              </a:ext>
            </a:extLst>
          </p:cNvPr>
          <p:cNvSpPr>
            <a:spLocks noGrp="1"/>
          </p:cNvSpPr>
          <p:nvPr>
            <p:ph type="body" sz="quarter" idx="10"/>
          </p:nvPr>
        </p:nvSpPr>
        <p:spPr>
          <a:xfrm>
            <a:off x="4338124" y="919452"/>
            <a:ext cx="4556597" cy="3888521"/>
          </a:xfrm>
        </p:spPr>
        <p:txBody>
          <a:bodyPr>
            <a:noAutofit/>
          </a:bodyPr>
          <a:lstStyle/>
          <a:p>
            <a:pPr>
              <a:spcBef>
                <a:spcPts val="300"/>
              </a:spcBef>
            </a:pPr>
            <a:r>
              <a:rPr lang="en-US" altLang="ja-JP" sz="1500" dirty="0">
                <a:latin typeface="+mn-lt"/>
                <a:ea typeface="Open Sans" panose="020B0606030504020204" pitchFamily="34" charset="0"/>
                <a:cs typeface="Open Sans" panose="020B0606030504020204" pitchFamily="34" charset="0"/>
              </a:rPr>
              <a:t>The Apply worker will iterate through the table list and launch table sync workers to synchronize the tables. </a:t>
            </a:r>
          </a:p>
          <a:p>
            <a:pPr>
              <a:spcBef>
                <a:spcPts val="300"/>
              </a:spcBef>
            </a:pPr>
            <a:r>
              <a:rPr lang="en-US" altLang="ja-JP" sz="1500" dirty="0">
                <a:latin typeface="+mn-lt"/>
                <a:ea typeface="Open Sans" panose="020B0606030504020204" pitchFamily="34" charset="0"/>
                <a:cs typeface="Open Sans" panose="020B0606030504020204" pitchFamily="34" charset="0"/>
              </a:rPr>
              <a:t>Each table will be synchronized by one table sync worker.</a:t>
            </a:r>
          </a:p>
          <a:p>
            <a:pPr>
              <a:spcBef>
                <a:spcPts val="300"/>
              </a:spcBef>
            </a:pPr>
            <a:r>
              <a:rPr lang="en-US" altLang="ja-JP" sz="1500" dirty="0">
                <a:latin typeface="+mn-lt"/>
                <a:ea typeface="Open Sans" panose="020B0606030504020204" pitchFamily="34" charset="0"/>
                <a:cs typeface="Open Sans" panose="020B0606030504020204" pitchFamily="34" charset="0"/>
              </a:rPr>
              <a:t>Multiple table sync workers (one for each table) will run in parallel based on </a:t>
            </a:r>
            <a:r>
              <a:rPr lang="en-US" altLang="ja-JP" sz="1500" i="1" noProof="1">
                <a:latin typeface="+mj-lt"/>
                <a:ea typeface="Open Sans" panose="020B0606030504020204" pitchFamily="34" charset="0"/>
                <a:cs typeface="Open Sans" panose="020B0606030504020204" pitchFamily="34" charset="0"/>
              </a:rPr>
              <a:t>max_sync_workers_per_subscription</a:t>
            </a:r>
            <a:r>
              <a:rPr lang="en-US" altLang="ja-JP" sz="1500" i="1" dirty="0">
                <a:latin typeface="+mn-lt"/>
                <a:ea typeface="Open Sans" panose="020B0606030504020204" pitchFamily="34" charset="0"/>
                <a:cs typeface="Open Sans" panose="020B0606030504020204" pitchFamily="34" charset="0"/>
              </a:rPr>
              <a:t> </a:t>
            </a:r>
            <a:r>
              <a:rPr lang="en-US" altLang="ja-JP" sz="1500" dirty="0">
                <a:latin typeface="+mn-lt"/>
                <a:ea typeface="Open Sans" panose="020B0606030504020204" pitchFamily="34" charset="0"/>
                <a:cs typeface="Open Sans" panose="020B0606030504020204" pitchFamily="34" charset="0"/>
              </a:rPr>
              <a:t>configuration.</a:t>
            </a:r>
          </a:p>
        </p:txBody>
      </p:sp>
      <p:sp>
        <p:nvSpPr>
          <p:cNvPr id="2" name="Oval 1">
            <a:extLst>
              <a:ext uri="{FF2B5EF4-FFF2-40B4-BE49-F238E27FC236}">
                <a16:creationId xmlns:a16="http://schemas.microsoft.com/office/drawing/2014/main" id="{74914EEE-9D30-F366-5AA7-3601ED52D465}"/>
              </a:ext>
            </a:extLst>
          </p:cNvPr>
          <p:cNvSpPr>
            <a:spLocks noChangeAspect="1"/>
          </p:cNvSpPr>
          <p:nvPr/>
        </p:nvSpPr>
        <p:spPr>
          <a:xfrm>
            <a:off x="7611513" y="204699"/>
            <a:ext cx="324000" cy="32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100" dirty="0">
                <a:latin typeface="Fujitsu Infinity Pro Bold" pitchFamily="2" charset="0"/>
              </a:rPr>
              <a:t>1/2</a:t>
            </a:r>
          </a:p>
        </p:txBody>
      </p:sp>
      <p:sp>
        <p:nvSpPr>
          <p:cNvPr id="4" name="Rectangle: Rounded Corners 3">
            <a:extLst>
              <a:ext uri="{FF2B5EF4-FFF2-40B4-BE49-F238E27FC236}">
                <a16:creationId xmlns:a16="http://schemas.microsoft.com/office/drawing/2014/main" id="{62682231-B445-2AB2-F44B-D02E1561BAA8}"/>
              </a:ext>
            </a:extLst>
          </p:cNvPr>
          <p:cNvSpPr/>
          <p:nvPr/>
        </p:nvSpPr>
        <p:spPr>
          <a:xfrm>
            <a:off x="157352" y="878761"/>
            <a:ext cx="1656895" cy="3780000"/>
          </a:xfrm>
          <a:prstGeom prst="roundRect">
            <a:avLst>
              <a:gd name="adj" fmla="val 500"/>
            </a:avLst>
          </a:prstGeom>
          <a:solidFill>
            <a:srgbClr val="FFCBA7"/>
          </a:solidFill>
          <a:ln w="31750">
            <a:noFill/>
          </a:ln>
          <a:effectLst/>
        </p:spPr>
        <p:txBody>
          <a:bodyPr wrap="square" lIns="0" tIns="36000" rIns="0" bIns="0" rtlCol="0" anchor="t" anchorCtr="0">
            <a:noAutofit/>
          </a:bodyPr>
          <a:lstStyle/>
          <a:p>
            <a:pPr marL="0" marR="0" lvl="0" indent="0" algn="ctr" defTabSz="914400" eaLnBrk="1" fontAlgn="auto" latinLnBrk="0" hangingPunct="1">
              <a:lnSpc>
                <a:spcPts val="1300"/>
              </a:lnSpc>
              <a:spcBef>
                <a:spcPts val="0"/>
              </a:spcBef>
              <a:spcAft>
                <a:spcPts val="0"/>
              </a:spcAft>
              <a:buClrTx/>
              <a:buSzTx/>
              <a:buFontTx/>
              <a:buNone/>
              <a:tabLst/>
              <a:defRPr/>
            </a:pPr>
            <a:r>
              <a:rPr kumimoji="0" lang="en-AU" sz="1100" b="0" i="0" u="none" strike="noStrike" kern="0" cap="none" spc="0" normalizeH="0" baseline="0" noProof="0" dirty="0">
                <a:ln>
                  <a:noFill/>
                </a:ln>
                <a:solidFill>
                  <a:prstClr val="black">
                    <a:lumMod val="95000"/>
                    <a:lumOff val="5000"/>
                  </a:prstClr>
                </a:solidFill>
                <a:effectLst/>
                <a:uLnTx/>
                <a:uFillTx/>
                <a:latin typeface="+mj-lt"/>
                <a:cs typeface="Courier New" panose="02070309020205020404" pitchFamily="49" charset="0"/>
              </a:rPr>
              <a:t>Publisher node</a:t>
            </a:r>
          </a:p>
        </p:txBody>
      </p:sp>
      <p:sp>
        <p:nvSpPr>
          <p:cNvPr id="6" name="Rectangle 5">
            <a:extLst>
              <a:ext uri="{FF2B5EF4-FFF2-40B4-BE49-F238E27FC236}">
                <a16:creationId xmlns:a16="http://schemas.microsoft.com/office/drawing/2014/main" id="{CEFE2A1B-4AA1-8F56-B085-F97160A0EFCB}"/>
              </a:ext>
            </a:extLst>
          </p:cNvPr>
          <p:cNvSpPr/>
          <p:nvPr/>
        </p:nvSpPr>
        <p:spPr>
          <a:xfrm>
            <a:off x="987501" y="1831048"/>
            <a:ext cx="648000" cy="360000"/>
          </a:xfrm>
          <a:prstGeom prst="rect">
            <a:avLst/>
          </a:prstGeom>
          <a:solidFill>
            <a:srgbClr val="FFB469"/>
          </a:solidFill>
          <a:ln w="6350">
            <a:solidFill>
              <a:schemeClr val="tx1"/>
            </a:solidFill>
          </a:ln>
          <a:effectLst/>
        </p:spPr>
        <p:txBody>
          <a:bodyPr wrap="square" lIns="0" tIns="0" rIns="0" bIns="0" rtlCol="0" anchor="t" anchorCtr="0">
            <a:noAutofit/>
          </a:bodyPr>
          <a:lstStyle/>
          <a:p>
            <a:pPr marL="36000" marR="0" lvl="0" indent="0" algn="ctr" defTabSz="914400" eaLnBrk="1" fontAlgn="auto" latinLnBrk="0" hangingPunct="1">
              <a:lnSpc>
                <a:spcPct val="100000"/>
              </a:lnSpc>
              <a:spcBef>
                <a:spcPts val="0"/>
              </a:spcBef>
              <a:spcAft>
                <a:spcPts val="0"/>
              </a:spcAft>
              <a:buClrTx/>
              <a:buSzTx/>
              <a:buFontTx/>
              <a:buNone/>
              <a:tabLst/>
              <a:defRPr/>
            </a:pPr>
            <a:r>
              <a:rPr kumimoji="0" lang="en-AU" sz="900" b="0" i="0" u="none" strike="noStrike" kern="0" cap="none" spc="0" normalizeH="0" baseline="0" noProof="0" dirty="0">
                <a:ln>
                  <a:noFill/>
                </a:ln>
                <a:solidFill>
                  <a:prstClr val="black">
                    <a:lumMod val="95000"/>
                    <a:lumOff val="5000"/>
                  </a:prstClr>
                </a:solidFill>
                <a:effectLst/>
                <a:uLnTx/>
                <a:uFillTx/>
              </a:rPr>
              <a:t>walsender</a:t>
            </a:r>
          </a:p>
        </p:txBody>
      </p:sp>
      <p:sp>
        <p:nvSpPr>
          <p:cNvPr id="7" name="Rectangle: Rounded Corners 6">
            <a:extLst>
              <a:ext uri="{FF2B5EF4-FFF2-40B4-BE49-F238E27FC236}">
                <a16:creationId xmlns:a16="http://schemas.microsoft.com/office/drawing/2014/main" id="{AD948C6A-C622-17E9-7EB2-06E70D893E81}"/>
              </a:ext>
            </a:extLst>
          </p:cNvPr>
          <p:cNvSpPr/>
          <p:nvPr/>
        </p:nvSpPr>
        <p:spPr>
          <a:xfrm>
            <a:off x="1044225" y="1992461"/>
            <a:ext cx="540000" cy="162000"/>
          </a:xfrm>
          <a:prstGeom prst="roundRect">
            <a:avLst>
              <a:gd name="adj" fmla="val 500"/>
            </a:avLst>
          </a:prstGeom>
          <a:solidFill>
            <a:srgbClr val="FEF4DA"/>
          </a:solidFill>
          <a:ln w="6350">
            <a:solidFill>
              <a:schemeClr val="tx1"/>
            </a:solidFill>
          </a:ln>
          <a:effectLst/>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800" b="0" i="0" u="none" strike="noStrike" kern="0" cap="none" spc="0" normalizeH="0" baseline="0" noProof="0" dirty="0">
                <a:ln>
                  <a:noFill/>
                </a:ln>
                <a:solidFill>
                  <a:prstClr val="black">
                    <a:lumMod val="95000"/>
                    <a:lumOff val="5000"/>
                  </a:prstClr>
                </a:solidFill>
                <a:effectLst/>
                <a:uLnTx/>
                <a:uFillTx/>
                <a:cs typeface="Courier New" panose="02070309020205020404" pitchFamily="49" charset="0"/>
              </a:rPr>
              <a:t>pgoutput</a:t>
            </a:r>
          </a:p>
        </p:txBody>
      </p:sp>
      <p:sp>
        <p:nvSpPr>
          <p:cNvPr id="9" name="Rectangle: Rounded Corners 8">
            <a:extLst>
              <a:ext uri="{FF2B5EF4-FFF2-40B4-BE49-F238E27FC236}">
                <a16:creationId xmlns:a16="http://schemas.microsoft.com/office/drawing/2014/main" id="{606E8617-2A93-1A13-DE2A-87027E52CD0E}"/>
              </a:ext>
            </a:extLst>
          </p:cNvPr>
          <p:cNvSpPr/>
          <p:nvPr/>
        </p:nvSpPr>
        <p:spPr>
          <a:xfrm>
            <a:off x="242966" y="1148290"/>
            <a:ext cx="684000" cy="602163"/>
          </a:xfrm>
          <a:prstGeom prst="roundRect">
            <a:avLst>
              <a:gd name="adj" fmla="val 5774"/>
            </a:avLst>
          </a:prstGeom>
          <a:solidFill>
            <a:schemeClr val="accent6">
              <a:lumMod val="20000"/>
              <a:lumOff val="80000"/>
            </a:schemeClr>
          </a:solidFill>
          <a:ln w="6350">
            <a:solidFill>
              <a:sysClr val="windowText" lastClr="000000"/>
            </a:solidFill>
          </a:ln>
          <a:effectLst/>
        </p:spPr>
        <p:txBody>
          <a:bodyPr wrap="square" lIns="0" tIns="0" rIns="0" bIns="0" rtlCol="0" anchor="ctr"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AU" sz="1000" b="0" i="0" u="none" strike="noStrike" kern="0" cap="none" spc="0" normalizeH="0" baseline="0" noProof="0" dirty="0">
                <a:ln>
                  <a:noFill/>
                </a:ln>
                <a:solidFill>
                  <a:prstClr val="black">
                    <a:lumMod val="95000"/>
                    <a:lumOff val="5000"/>
                  </a:prstClr>
                </a:solidFill>
                <a:effectLst/>
                <a:uLnTx/>
                <a:uFillTx/>
              </a:rPr>
              <a:t>Publisher</a:t>
            </a:r>
          </a:p>
        </p:txBody>
      </p:sp>
      <p:sp>
        <p:nvSpPr>
          <p:cNvPr id="10" name="Rectangle: Rounded Corners 9">
            <a:extLst>
              <a:ext uri="{FF2B5EF4-FFF2-40B4-BE49-F238E27FC236}">
                <a16:creationId xmlns:a16="http://schemas.microsoft.com/office/drawing/2014/main" id="{767670EC-D0B1-0927-D2D2-E17B1D17B259}"/>
              </a:ext>
            </a:extLst>
          </p:cNvPr>
          <p:cNvSpPr/>
          <p:nvPr/>
        </p:nvSpPr>
        <p:spPr>
          <a:xfrm>
            <a:off x="987501" y="1147809"/>
            <a:ext cx="293304" cy="180000"/>
          </a:xfrm>
          <a:prstGeom prst="roundRect">
            <a:avLst>
              <a:gd name="adj" fmla="val 5774"/>
            </a:avLst>
          </a:prstGeom>
          <a:solidFill>
            <a:srgbClr val="C9FDFF"/>
          </a:solidFill>
          <a:ln w="6350">
            <a:solidFill>
              <a:sysClr val="windowText" lastClr="000000"/>
            </a:solidFill>
          </a:ln>
          <a:effectLst/>
        </p:spPr>
        <p:txBody>
          <a:bodyPr wrap="square" lIns="0" tIns="0" rIns="0" bIns="0" rtlCol="0" anchor="ctr" anchorCtr="0">
            <a:noAutofit/>
          </a:bodyPr>
          <a:lstStyle/>
          <a:p>
            <a:pPr marL="0" marR="0" lvl="0" indent="0" algn="ctr" defTabSz="914400" eaLnBrk="1" fontAlgn="auto" latinLnBrk="0" hangingPunct="1">
              <a:lnSpc>
                <a:spcPts val="1300"/>
              </a:lnSpc>
              <a:spcBef>
                <a:spcPts val="0"/>
              </a:spcBef>
              <a:spcAft>
                <a:spcPts val="0"/>
              </a:spcAft>
              <a:buClrTx/>
              <a:buSzTx/>
              <a:buFontTx/>
              <a:buNone/>
              <a:tabLst/>
              <a:defRPr/>
            </a:pPr>
            <a:r>
              <a:rPr kumimoji="0" lang="en-AU" sz="1000" b="0" i="0" u="none" strike="noStrike" kern="0" cap="none" spc="0" normalizeH="0" baseline="0" noProof="0" dirty="0">
                <a:ln>
                  <a:noFill/>
                </a:ln>
                <a:solidFill>
                  <a:prstClr val="black">
                    <a:lumMod val="95000"/>
                    <a:lumOff val="5000"/>
                  </a:prstClr>
                </a:solidFill>
                <a:effectLst/>
                <a:uLnTx/>
                <a:uFillTx/>
              </a:rPr>
              <a:t>T1</a:t>
            </a:r>
          </a:p>
        </p:txBody>
      </p:sp>
      <p:sp>
        <p:nvSpPr>
          <p:cNvPr id="11" name="Rectangle: Rounded Corners 10">
            <a:extLst>
              <a:ext uri="{FF2B5EF4-FFF2-40B4-BE49-F238E27FC236}">
                <a16:creationId xmlns:a16="http://schemas.microsoft.com/office/drawing/2014/main" id="{15B1E49E-2FF4-DDDF-4F6F-A5C95B23DB09}"/>
              </a:ext>
            </a:extLst>
          </p:cNvPr>
          <p:cNvSpPr/>
          <p:nvPr/>
        </p:nvSpPr>
        <p:spPr>
          <a:xfrm>
            <a:off x="987501" y="1359131"/>
            <a:ext cx="293304" cy="180000"/>
          </a:xfrm>
          <a:prstGeom prst="roundRect">
            <a:avLst>
              <a:gd name="adj" fmla="val 5774"/>
            </a:avLst>
          </a:prstGeom>
          <a:solidFill>
            <a:srgbClr val="C9FDFF"/>
          </a:solidFill>
          <a:ln w="6350">
            <a:solidFill>
              <a:sysClr val="windowText" lastClr="000000"/>
            </a:solidFill>
          </a:ln>
          <a:effectLst/>
        </p:spPr>
        <p:txBody>
          <a:bodyPr wrap="square" lIns="0" tIns="0" rIns="0" bIns="0" rtlCol="0" anchor="ctr" anchorCtr="0">
            <a:noAutofit/>
          </a:bodyPr>
          <a:lstStyle/>
          <a:p>
            <a:pPr marL="0" marR="0" lvl="0" indent="0" algn="ctr" defTabSz="914400" eaLnBrk="1" fontAlgn="auto" latinLnBrk="0" hangingPunct="1">
              <a:lnSpc>
                <a:spcPts val="1300"/>
              </a:lnSpc>
              <a:spcBef>
                <a:spcPts val="0"/>
              </a:spcBef>
              <a:spcAft>
                <a:spcPts val="0"/>
              </a:spcAft>
              <a:buClrTx/>
              <a:buSzTx/>
              <a:buFontTx/>
              <a:buNone/>
              <a:tabLst/>
              <a:defRPr/>
            </a:pPr>
            <a:r>
              <a:rPr kumimoji="0" lang="en-AU" sz="1000" b="0" i="0" u="none" strike="noStrike" kern="0" cap="none" spc="0" normalizeH="0" baseline="0" noProof="0" dirty="0">
                <a:ln>
                  <a:noFill/>
                </a:ln>
                <a:solidFill>
                  <a:prstClr val="black">
                    <a:lumMod val="95000"/>
                    <a:lumOff val="5000"/>
                  </a:prstClr>
                </a:solidFill>
                <a:effectLst/>
                <a:uLnTx/>
                <a:uFillTx/>
              </a:rPr>
              <a:t>T2</a:t>
            </a:r>
          </a:p>
        </p:txBody>
      </p:sp>
      <p:sp>
        <p:nvSpPr>
          <p:cNvPr id="12" name="Rectangle: Rounded Corners 11">
            <a:extLst>
              <a:ext uri="{FF2B5EF4-FFF2-40B4-BE49-F238E27FC236}">
                <a16:creationId xmlns:a16="http://schemas.microsoft.com/office/drawing/2014/main" id="{8062D909-387F-C374-FDAA-9B622B34C361}"/>
              </a:ext>
            </a:extLst>
          </p:cNvPr>
          <p:cNvSpPr/>
          <p:nvPr/>
        </p:nvSpPr>
        <p:spPr>
          <a:xfrm>
            <a:off x="987501" y="1570453"/>
            <a:ext cx="293304" cy="180000"/>
          </a:xfrm>
          <a:prstGeom prst="roundRect">
            <a:avLst>
              <a:gd name="adj" fmla="val 5774"/>
            </a:avLst>
          </a:prstGeom>
          <a:solidFill>
            <a:srgbClr val="C9FDFF"/>
          </a:solidFill>
          <a:ln w="6350">
            <a:solidFill>
              <a:sysClr val="windowText" lastClr="000000"/>
            </a:solidFill>
          </a:ln>
          <a:effectLst/>
        </p:spPr>
        <p:txBody>
          <a:bodyPr wrap="square" lIns="0" tIns="0" rIns="0" bIns="0" rtlCol="0" anchor="ctr" anchorCtr="0">
            <a:noAutofit/>
          </a:bodyPr>
          <a:lstStyle/>
          <a:p>
            <a:pPr marL="0" marR="0" lvl="0" indent="0" algn="ctr" defTabSz="914400" eaLnBrk="1" fontAlgn="auto" latinLnBrk="0" hangingPunct="1">
              <a:lnSpc>
                <a:spcPts val="1300"/>
              </a:lnSpc>
              <a:spcBef>
                <a:spcPts val="0"/>
              </a:spcBef>
              <a:spcAft>
                <a:spcPts val="0"/>
              </a:spcAft>
              <a:buClrTx/>
              <a:buSzTx/>
              <a:buFontTx/>
              <a:buNone/>
              <a:tabLst/>
              <a:defRPr/>
            </a:pPr>
            <a:r>
              <a:rPr kumimoji="0" lang="en-AU" sz="1000" b="0" i="0" u="none" strike="noStrike" kern="0" cap="none" spc="0" normalizeH="0" baseline="0" noProof="0" dirty="0">
                <a:ln>
                  <a:noFill/>
                </a:ln>
                <a:solidFill>
                  <a:prstClr val="black">
                    <a:lumMod val="95000"/>
                    <a:lumOff val="5000"/>
                  </a:prstClr>
                </a:solidFill>
                <a:effectLst/>
                <a:uLnTx/>
                <a:uFillTx/>
              </a:rPr>
              <a:t>T3</a:t>
            </a:r>
          </a:p>
        </p:txBody>
      </p:sp>
      <p:sp>
        <p:nvSpPr>
          <p:cNvPr id="13" name="Rectangle: Rounded Corners 12">
            <a:extLst>
              <a:ext uri="{FF2B5EF4-FFF2-40B4-BE49-F238E27FC236}">
                <a16:creationId xmlns:a16="http://schemas.microsoft.com/office/drawing/2014/main" id="{08B47BD6-C35E-01BB-CC85-7730744149D5}"/>
              </a:ext>
            </a:extLst>
          </p:cNvPr>
          <p:cNvSpPr/>
          <p:nvPr/>
        </p:nvSpPr>
        <p:spPr>
          <a:xfrm>
            <a:off x="242966" y="1821605"/>
            <a:ext cx="684000" cy="1684053"/>
          </a:xfrm>
          <a:prstGeom prst="roundRect">
            <a:avLst>
              <a:gd name="adj" fmla="val 5774"/>
            </a:avLst>
          </a:prstGeom>
          <a:solidFill>
            <a:schemeClr val="accent6">
              <a:lumMod val="20000"/>
              <a:lumOff val="80000"/>
            </a:schemeClr>
          </a:solidFill>
          <a:ln w="6350">
            <a:solidFill>
              <a:sysClr val="windowText" lastClr="000000"/>
            </a:solidFill>
          </a:ln>
          <a:effectLst/>
        </p:spPr>
        <p:txBody>
          <a:bodyPr wrap="square" lIns="0" tIns="0" rIns="0" bIns="0" rtlCol="0" anchor="ctr"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AU" sz="1000" b="0" i="0" u="none" strike="noStrike" kern="0" cap="none" spc="0" normalizeH="0" baseline="0" noProof="0" dirty="0">
                <a:ln>
                  <a:noFill/>
                </a:ln>
                <a:solidFill>
                  <a:prstClr val="black">
                    <a:lumMod val="95000"/>
                    <a:lumOff val="5000"/>
                  </a:prstClr>
                </a:solidFill>
                <a:effectLst/>
                <a:uLnTx/>
                <a:uFillTx/>
              </a:rPr>
              <a:t>WAL</a:t>
            </a:r>
          </a:p>
        </p:txBody>
      </p:sp>
      <p:sp>
        <p:nvSpPr>
          <p:cNvPr id="14" name="Rectangle 13">
            <a:extLst>
              <a:ext uri="{FF2B5EF4-FFF2-40B4-BE49-F238E27FC236}">
                <a16:creationId xmlns:a16="http://schemas.microsoft.com/office/drawing/2014/main" id="{9B291FAF-DCAF-4D8E-3D2E-023019B3F31E}"/>
              </a:ext>
            </a:extLst>
          </p:cNvPr>
          <p:cNvSpPr/>
          <p:nvPr/>
        </p:nvSpPr>
        <p:spPr>
          <a:xfrm>
            <a:off x="987501" y="2265083"/>
            <a:ext cx="648000" cy="360000"/>
          </a:xfrm>
          <a:prstGeom prst="rect">
            <a:avLst/>
          </a:prstGeom>
          <a:solidFill>
            <a:srgbClr val="FFB469"/>
          </a:solidFill>
          <a:ln w="6350">
            <a:solidFill>
              <a:schemeClr val="tx1"/>
            </a:solidFill>
          </a:ln>
          <a:effectLst/>
        </p:spPr>
        <p:txBody>
          <a:bodyPr wrap="square" lIns="0" tIns="0" rIns="0" bIns="0" rtlCol="0" anchor="t" anchorCtr="0">
            <a:noAutofit/>
          </a:bodyPr>
          <a:lstStyle/>
          <a:p>
            <a:pPr marL="36000" algn="ctr" defTabSz="914400"/>
            <a:r>
              <a:rPr kumimoji="0" lang="en-AU" sz="900" b="0" i="0" u="none" strike="noStrike" kern="0" cap="none" spc="0" normalizeH="0" baseline="0" noProof="0" dirty="0">
                <a:ln>
                  <a:noFill/>
                </a:ln>
                <a:solidFill>
                  <a:prstClr val="black">
                    <a:lumMod val="95000"/>
                    <a:lumOff val="5000"/>
                  </a:prstClr>
                </a:solidFill>
                <a:effectLst/>
                <a:uLnTx/>
                <a:uFillTx/>
              </a:rPr>
              <a:t>walsender</a:t>
            </a:r>
          </a:p>
        </p:txBody>
      </p:sp>
      <p:sp>
        <p:nvSpPr>
          <p:cNvPr id="15" name="Rectangle: Rounded Corners 14">
            <a:extLst>
              <a:ext uri="{FF2B5EF4-FFF2-40B4-BE49-F238E27FC236}">
                <a16:creationId xmlns:a16="http://schemas.microsoft.com/office/drawing/2014/main" id="{C304039E-BFBA-8D21-382F-CE854192A2F4}"/>
              </a:ext>
            </a:extLst>
          </p:cNvPr>
          <p:cNvSpPr/>
          <p:nvPr/>
        </p:nvSpPr>
        <p:spPr>
          <a:xfrm>
            <a:off x="1044225" y="2426496"/>
            <a:ext cx="540000" cy="162000"/>
          </a:xfrm>
          <a:prstGeom prst="roundRect">
            <a:avLst>
              <a:gd name="adj" fmla="val 500"/>
            </a:avLst>
          </a:prstGeom>
          <a:solidFill>
            <a:srgbClr val="FEF4DA"/>
          </a:solidFill>
          <a:ln w="6350">
            <a:solidFill>
              <a:schemeClr val="tx1"/>
            </a:solidFill>
          </a:ln>
          <a:effectLst/>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800" b="0" i="0" u="none" strike="noStrike" kern="0" cap="none" spc="0" normalizeH="0" baseline="0" noProof="0" dirty="0">
                <a:ln>
                  <a:noFill/>
                </a:ln>
                <a:solidFill>
                  <a:prstClr val="black">
                    <a:lumMod val="95000"/>
                    <a:lumOff val="5000"/>
                  </a:prstClr>
                </a:solidFill>
                <a:effectLst/>
                <a:uLnTx/>
                <a:uFillTx/>
                <a:cs typeface="Courier New" panose="02070309020205020404" pitchFamily="49" charset="0"/>
              </a:rPr>
              <a:t>pgoutput</a:t>
            </a:r>
          </a:p>
        </p:txBody>
      </p:sp>
      <p:sp>
        <p:nvSpPr>
          <p:cNvPr id="16" name="Rectangle 15">
            <a:extLst>
              <a:ext uri="{FF2B5EF4-FFF2-40B4-BE49-F238E27FC236}">
                <a16:creationId xmlns:a16="http://schemas.microsoft.com/office/drawing/2014/main" id="{1367A51D-5532-1818-67CA-D87DFE4798E3}"/>
              </a:ext>
            </a:extLst>
          </p:cNvPr>
          <p:cNvSpPr/>
          <p:nvPr/>
        </p:nvSpPr>
        <p:spPr>
          <a:xfrm>
            <a:off x="987501" y="2699118"/>
            <a:ext cx="648000" cy="360000"/>
          </a:xfrm>
          <a:prstGeom prst="rect">
            <a:avLst/>
          </a:prstGeom>
          <a:solidFill>
            <a:srgbClr val="FFB469"/>
          </a:solidFill>
          <a:ln w="6350">
            <a:solidFill>
              <a:schemeClr val="tx1"/>
            </a:solidFill>
          </a:ln>
          <a:effectLst/>
        </p:spPr>
        <p:txBody>
          <a:bodyPr wrap="square" lIns="0" tIns="0" rIns="0" bIns="0" rtlCol="0" anchor="t" anchorCtr="0">
            <a:noAutofit/>
          </a:bodyPr>
          <a:lstStyle/>
          <a:p>
            <a:pPr marL="36000" algn="ctr" defTabSz="914400"/>
            <a:r>
              <a:rPr kumimoji="0" lang="en-AU" sz="900" b="0" i="0" u="none" strike="noStrike" kern="0" cap="none" spc="0" normalizeH="0" baseline="0" noProof="0" dirty="0">
                <a:ln>
                  <a:noFill/>
                </a:ln>
                <a:solidFill>
                  <a:prstClr val="black">
                    <a:lumMod val="95000"/>
                    <a:lumOff val="5000"/>
                  </a:prstClr>
                </a:solidFill>
                <a:effectLst/>
                <a:uLnTx/>
                <a:uFillTx/>
              </a:rPr>
              <a:t>walsender</a:t>
            </a:r>
          </a:p>
        </p:txBody>
      </p:sp>
      <p:sp>
        <p:nvSpPr>
          <p:cNvPr id="17" name="Rectangle: Rounded Corners 16">
            <a:extLst>
              <a:ext uri="{FF2B5EF4-FFF2-40B4-BE49-F238E27FC236}">
                <a16:creationId xmlns:a16="http://schemas.microsoft.com/office/drawing/2014/main" id="{4805E4E1-C191-98B3-BF2F-A9BCFA6A47B8}"/>
              </a:ext>
            </a:extLst>
          </p:cNvPr>
          <p:cNvSpPr/>
          <p:nvPr/>
        </p:nvSpPr>
        <p:spPr>
          <a:xfrm>
            <a:off x="1044225" y="2860531"/>
            <a:ext cx="540000" cy="162000"/>
          </a:xfrm>
          <a:prstGeom prst="roundRect">
            <a:avLst>
              <a:gd name="adj" fmla="val 500"/>
            </a:avLst>
          </a:prstGeom>
          <a:solidFill>
            <a:srgbClr val="FEF4DA"/>
          </a:solidFill>
          <a:ln w="6350">
            <a:solidFill>
              <a:schemeClr val="tx1"/>
            </a:solidFill>
          </a:ln>
          <a:effectLst/>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800" b="0" i="0" u="none" strike="noStrike" kern="0" cap="none" spc="0" normalizeH="0" baseline="0" noProof="0" dirty="0">
                <a:ln>
                  <a:noFill/>
                </a:ln>
                <a:solidFill>
                  <a:prstClr val="black">
                    <a:lumMod val="95000"/>
                    <a:lumOff val="5000"/>
                  </a:prstClr>
                </a:solidFill>
                <a:effectLst/>
                <a:uLnTx/>
                <a:uFillTx/>
                <a:cs typeface="Courier New" panose="02070309020205020404" pitchFamily="49" charset="0"/>
              </a:rPr>
              <a:t>pgoutput</a:t>
            </a:r>
          </a:p>
        </p:txBody>
      </p:sp>
      <p:sp>
        <p:nvSpPr>
          <p:cNvPr id="18" name="Rectangle 17">
            <a:extLst>
              <a:ext uri="{FF2B5EF4-FFF2-40B4-BE49-F238E27FC236}">
                <a16:creationId xmlns:a16="http://schemas.microsoft.com/office/drawing/2014/main" id="{03EABAD8-44B3-47B9-D0B6-0DBA661932C4}"/>
              </a:ext>
            </a:extLst>
          </p:cNvPr>
          <p:cNvSpPr/>
          <p:nvPr/>
        </p:nvSpPr>
        <p:spPr>
          <a:xfrm>
            <a:off x="987501" y="3133152"/>
            <a:ext cx="648000" cy="360000"/>
          </a:xfrm>
          <a:prstGeom prst="rect">
            <a:avLst/>
          </a:prstGeom>
          <a:solidFill>
            <a:srgbClr val="FFB469"/>
          </a:solidFill>
          <a:ln w="6350">
            <a:solidFill>
              <a:schemeClr val="tx1"/>
            </a:solidFill>
          </a:ln>
          <a:effectLst/>
        </p:spPr>
        <p:txBody>
          <a:bodyPr wrap="square" lIns="0" tIns="0" rIns="0" bIns="0" rtlCol="0" anchor="t" anchorCtr="0">
            <a:noAutofit/>
          </a:bodyPr>
          <a:lstStyle/>
          <a:p>
            <a:pPr marL="36000" algn="ctr" defTabSz="914400"/>
            <a:r>
              <a:rPr kumimoji="0" lang="en-AU" sz="900" b="0" i="0" u="none" strike="noStrike" kern="0" cap="none" spc="0" normalizeH="0" baseline="0" noProof="0" dirty="0">
                <a:ln>
                  <a:noFill/>
                </a:ln>
                <a:solidFill>
                  <a:prstClr val="black">
                    <a:lumMod val="95000"/>
                    <a:lumOff val="5000"/>
                  </a:prstClr>
                </a:solidFill>
                <a:effectLst/>
                <a:uLnTx/>
                <a:uFillTx/>
              </a:rPr>
              <a:t>walsender</a:t>
            </a:r>
          </a:p>
        </p:txBody>
      </p:sp>
      <p:sp>
        <p:nvSpPr>
          <p:cNvPr id="19" name="Rectangle: Rounded Corners 18">
            <a:extLst>
              <a:ext uri="{FF2B5EF4-FFF2-40B4-BE49-F238E27FC236}">
                <a16:creationId xmlns:a16="http://schemas.microsoft.com/office/drawing/2014/main" id="{446E59F5-DAD9-A432-A392-08BAC1F9C622}"/>
              </a:ext>
            </a:extLst>
          </p:cNvPr>
          <p:cNvSpPr/>
          <p:nvPr/>
        </p:nvSpPr>
        <p:spPr>
          <a:xfrm>
            <a:off x="1044225" y="3294565"/>
            <a:ext cx="540000" cy="162000"/>
          </a:xfrm>
          <a:prstGeom prst="roundRect">
            <a:avLst>
              <a:gd name="adj" fmla="val 500"/>
            </a:avLst>
          </a:prstGeom>
          <a:solidFill>
            <a:srgbClr val="FEF4DA"/>
          </a:solidFill>
          <a:ln w="6350">
            <a:solidFill>
              <a:schemeClr val="tx1"/>
            </a:solidFill>
          </a:ln>
          <a:effectLst/>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800" b="0" i="0" u="none" strike="noStrike" kern="0" cap="none" spc="0" normalizeH="0" baseline="0" noProof="0" dirty="0">
                <a:ln>
                  <a:noFill/>
                </a:ln>
                <a:solidFill>
                  <a:prstClr val="black">
                    <a:lumMod val="95000"/>
                    <a:lumOff val="5000"/>
                  </a:prstClr>
                </a:solidFill>
                <a:effectLst/>
                <a:uLnTx/>
                <a:uFillTx/>
                <a:cs typeface="Courier New" panose="02070309020205020404" pitchFamily="49" charset="0"/>
              </a:rPr>
              <a:t>pgoutput</a:t>
            </a:r>
          </a:p>
        </p:txBody>
      </p:sp>
      <p:sp>
        <p:nvSpPr>
          <p:cNvPr id="20" name="Rectangle: Rounded Corners 19">
            <a:extLst>
              <a:ext uri="{FF2B5EF4-FFF2-40B4-BE49-F238E27FC236}">
                <a16:creationId xmlns:a16="http://schemas.microsoft.com/office/drawing/2014/main" id="{20043FCE-8D7C-BDC9-F849-4B1AC228818F}"/>
              </a:ext>
            </a:extLst>
          </p:cNvPr>
          <p:cNvSpPr/>
          <p:nvPr/>
        </p:nvSpPr>
        <p:spPr>
          <a:xfrm>
            <a:off x="249279" y="3574122"/>
            <a:ext cx="1476371" cy="216000"/>
          </a:xfrm>
          <a:prstGeom prst="roundRect">
            <a:avLst>
              <a:gd name="adj" fmla="val 5774"/>
            </a:avLst>
          </a:prstGeom>
          <a:solidFill>
            <a:schemeClr val="accent2">
              <a:lumMod val="20000"/>
              <a:lumOff val="80000"/>
            </a:schemeClr>
          </a:solidFill>
          <a:ln w="6350">
            <a:solidFill>
              <a:sysClr val="windowText" lastClr="000000"/>
            </a:solidFill>
          </a:ln>
          <a:effectLst/>
        </p:spPr>
        <p:txBody>
          <a:bodyPr wrap="square" lIns="0" tIns="0" rIns="0" bIns="0" rtlCol="0" anchor="ctr" anchorCtr="0">
            <a:noAutofit/>
          </a:bodyPr>
          <a:lstStyle/>
          <a:p>
            <a:pPr marL="0" marR="0" lvl="0" indent="0" algn="ctr" defTabSz="914400" eaLnBrk="1" fontAlgn="auto" latinLnBrk="0" hangingPunct="1">
              <a:lnSpc>
                <a:spcPts val="1300"/>
              </a:lnSpc>
              <a:spcBef>
                <a:spcPts val="0"/>
              </a:spcBef>
              <a:spcAft>
                <a:spcPts val="0"/>
              </a:spcAft>
              <a:buClrTx/>
              <a:buSzTx/>
              <a:buFontTx/>
              <a:buNone/>
              <a:tabLst/>
              <a:defRPr/>
            </a:pPr>
            <a:r>
              <a:rPr kumimoji="0" lang="en-AU" sz="900" b="0" i="0" u="none" strike="noStrike" kern="0" cap="none" spc="0" normalizeH="0" baseline="0" noProof="0" dirty="0">
                <a:ln>
                  <a:noFill/>
                </a:ln>
                <a:solidFill>
                  <a:prstClr val="black">
                    <a:lumMod val="95000"/>
                    <a:lumOff val="5000"/>
                  </a:prstClr>
                </a:solidFill>
                <a:effectLst/>
                <a:uLnTx/>
                <a:uFillTx/>
              </a:rPr>
              <a:t>Logical replication slot</a:t>
            </a:r>
          </a:p>
        </p:txBody>
      </p:sp>
      <p:sp>
        <p:nvSpPr>
          <p:cNvPr id="21" name="Rectangle: Rounded Corners 20">
            <a:extLst>
              <a:ext uri="{FF2B5EF4-FFF2-40B4-BE49-F238E27FC236}">
                <a16:creationId xmlns:a16="http://schemas.microsoft.com/office/drawing/2014/main" id="{DF36306B-07BD-E082-1F3F-7952F4A54D15}"/>
              </a:ext>
            </a:extLst>
          </p:cNvPr>
          <p:cNvSpPr/>
          <p:nvPr/>
        </p:nvSpPr>
        <p:spPr>
          <a:xfrm>
            <a:off x="249279" y="3829396"/>
            <a:ext cx="1476371" cy="216000"/>
          </a:xfrm>
          <a:prstGeom prst="roundRect">
            <a:avLst>
              <a:gd name="adj" fmla="val 5774"/>
            </a:avLst>
          </a:prstGeom>
          <a:solidFill>
            <a:schemeClr val="accent2">
              <a:lumMod val="20000"/>
              <a:lumOff val="80000"/>
            </a:schemeClr>
          </a:solidFill>
          <a:ln w="6350">
            <a:solidFill>
              <a:sysClr val="windowText" lastClr="000000"/>
            </a:solidFill>
          </a:ln>
          <a:effectLst/>
        </p:spPr>
        <p:txBody>
          <a:bodyPr wrap="square" lIns="0" tIns="0" rIns="0" bIns="0" rtlCol="0" anchor="ctr" anchorCtr="0">
            <a:noAutofit/>
          </a:bodyPr>
          <a:lstStyle/>
          <a:p>
            <a:pPr marL="0" marR="0" lvl="0" indent="0" algn="ctr" defTabSz="914400" eaLnBrk="1" fontAlgn="auto" latinLnBrk="0" hangingPunct="1">
              <a:lnSpc>
                <a:spcPts val="1300"/>
              </a:lnSpc>
              <a:spcBef>
                <a:spcPts val="0"/>
              </a:spcBef>
              <a:spcAft>
                <a:spcPts val="0"/>
              </a:spcAft>
              <a:buClrTx/>
              <a:buSzTx/>
              <a:buFontTx/>
              <a:buNone/>
              <a:tabLst/>
              <a:defRPr/>
            </a:pPr>
            <a:r>
              <a:rPr kumimoji="0" lang="en-AU" sz="900" b="0" i="0" u="none" strike="noStrike" kern="0" cap="none" spc="0" normalizeH="0" baseline="0" noProof="0" dirty="0">
                <a:ln>
                  <a:noFill/>
                </a:ln>
                <a:solidFill>
                  <a:prstClr val="black">
                    <a:lumMod val="95000"/>
                    <a:lumOff val="5000"/>
                  </a:prstClr>
                </a:solidFill>
                <a:effectLst/>
                <a:uLnTx/>
                <a:uFillTx/>
              </a:rPr>
              <a:t>T1 Logical replication slot</a:t>
            </a:r>
          </a:p>
        </p:txBody>
      </p:sp>
      <p:sp>
        <p:nvSpPr>
          <p:cNvPr id="22" name="Rectangle: Rounded Corners 21">
            <a:extLst>
              <a:ext uri="{FF2B5EF4-FFF2-40B4-BE49-F238E27FC236}">
                <a16:creationId xmlns:a16="http://schemas.microsoft.com/office/drawing/2014/main" id="{30CEDB6D-0EC4-0F0A-65EF-5798D4A90B9A}"/>
              </a:ext>
            </a:extLst>
          </p:cNvPr>
          <p:cNvSpPr/>
          <p:nvPr/>
        </p:nvSpPr>
        <p:spPr>
          <a:xfrm>
            <a:off x="249279" y="4084670"/>
            <a:ext cx="1476371" cy="216000"/>
          </a:xfrm>
          <a:prstGeom prst="roundRect">
            <a:avLst>
              <a:gd name="adj" fmla="val 5774"/>
            </a:avLst>
          </a:prstGeom>
          <a:solidFill>
            <a:schemeClr val="accent2">
              <a:lumMod val="20000"/>
              <a:lumOff val="80000"/>
            </a:schemeClr>
          </a:solidFill>
          <a:ln w="6350">
            <a:solidFill>
              <a:sysClr val="windowText" lastClr="000000"/>
            </a:solidFill>
          </a:ln>
          <a:effectLst/>
        </p:spPr>
        <p:txBody>
          <a:bodyPr wrap="square" lIns="0" tIns="0" rIns="0" bIns="0" rtlCol="0" anchor="ctr" anchorCtr="0">
            <a:noAutofit/>
          </a:bodyPr>
          <a:lstStyle/>
          <a:p>
            <a:pPr marL="0" marR="0" lvl="0" indent="0" algn="ctr" defTabSz="914400" eaLnBrk="1" fontAlgn="auto" latinLnBrk="0" hangingPunct="1">
              <a:lnSpc>
                <a:spcPts val="1300"/>
              </a:lnSpc>
              <a:spcBef>
                <a:spcPts val="0"/>
              </a:spcBef>
              <a:spcAft>
                <a:spcPts val="0"/>
              </a:spcAft>
              <a:buClrTx/>
              <a:buSzTx/>
              <a:buFontTx/>
              <a:buNone/>
              <a:tabLst/>
              <a:defRPr/>
            </a:pPr>
            <a:r>
              <a:rPr kumimoji="0" lang="en-AU" sz="900" b="0" i="0" u="none" strike="noStrike" kern="0" cap="none" spc="0" normalizeH="0" baseline="0" noProof="0" dirty="0">
                <a:ln>
                  <a:noFill/>
                </a:ln>
                <a:solidFill>
                  <a:prstClr val="black">
                    <a:lumMod val="95000"/>
                    <a:lumOff val="5000"/>
                  </a:prstClr>
                </a:solidFill>
                <a:effectLst/>
                <a:uLnTx/>
                <a:uFillTx/>
              </a:rPr>
              <a:t>T2 Logical replication slot</a:t>
            </a:r>
          </a:p>
        </p:txBody>
      </p:sp>
      <p:sp>
        <p:nvSpPr>
          <p:cNvPr id="23" name="Rectangle: Rounded Corners 22">
            <a:extLst>
              <a:ext uri="{FF2B5EF4-FFF2-40B4-BE49-F238E27FC236}">
                <a16:creationId xmlns:a16="http://schemas.microsoft.com/office/drawing/2014/main" id="{FCBCE834-2B7E-484B-9BAD-5AF7E7EB9613}"/>
              </a:ext>
            </a:extLst>
          </p:cNvPr>
          <p:cNvSpPr/>
          <p:nvPr/>
        </p:nvSpPr>
        <p:spPr>
          <a:xfrm>
            <a:off x="249279" y="4339943"/>
            <a:ext cx="1476371" cy="216000"/>
          </a:xfrm>
          <a:prstGeom prst="roundRect">
            <a:avLst>
              <a:gd name="adj" fmla="val 5774"/>
            </a:avLst>
          </a:prstGeom>
          <a:solidFill>
            <a:schemeClr val="accent2">
              <a:lumMod val="20000"/>
              <a:lumOff val="80000"/>
            </a:schemeClr>
          </a:solidFill>
          <a:ln w="6350">
            <a:solidFill>
              <a:sysClr val="windowText" lastClr="000000"/>
            </a:solidFill>
          </a:ln>
          <a:effectLst/>
        </p:spPr>
        <p:txBody>
          <a:bodyPr wrap="square" lIns="0" tIns="0" rIns="0" bIns="0" rtlCol="0" anchor="ctr" anchorCtr="0">
            <a:noAutofit/>
          </a:bodyPr>
          <a:lstStyle/>
          <a:p>
            <a:pPr marL="0" marR="0" lvl="0" indent="0" algn="ctr" defTabSz="914400" eaLnBrk="1" fontAlgn="auto" latinLnBrk="0" hangingPunct="1">
              <a:lnSpc>
                <a:spcPts val="1300"/>
              </a:lnSpc>
              <a:spcBef>
                <a:spcPts val="0"/>
              </a:spcBef>
              <a:spcAft>
                <a:spcPts val="0"/>
              </a:spcAft>
              <a:buClrTx/>
              <a:buSzTx/>
              <a:buFontTx/>
              <a:buNone/>
              <a:tabLst/>
              <a:defRPr/>
            </a:pPr>
            <a:r>
              <a:rPr kumimoji="0" lang="en-AU" sz="900" b="0" i="0" u="none" strike="noStrike" kern="0" cap="none" spc="0" normalizeH="0" baseline="0" noProof="0" dirty="0">
                <a:ln>
                  <a:noFill/>
                </a:ln>
                <a:solidFill>
                  <a:prstClr val="black">
                    <a:lumMod val="95000"/>
                    <a:lumOff val="5000"/>
                  </a:prstClr>
                </a:solidFill>
                <a:effectLst/>
                <a:uLnTx/>
                <a:uFillTx/>
              </a:rPr>
              <a:t>T3 Logical replication slot</a:t>
            </a:r>
          </a:p>
        </p:txBody>
      </p:sp>
      <p:sp>
        <p:nvSpPr>
          <p:cNvPr id="24" name="Rectangle: Rounded Corners 23">
            <a:extLst>
              <a:ext uri="{FF2B5EF4-FFF2-40B4-BE49-F238E27FC236}">
                <a16:creationId xmlns:a16="http://schemas.microsoft.com/office/drawing/2014/main" id="{F5E87AB4-4155-0D75-C7EF-EE584404E075}"/>
              </a:ext>
            </a:extLst>
          </p:cNvPr>
          <p:cNvSpPr/>
          <p:nvPr/>
        </p:nvSpPr>
        <p:spPr>
          <a:xfrm>
            <a:off x="2089374" y="878761"/>
            <a:ext cx="2019431" cy="3780000"/>
          </a:xfrm>
          <a:prstGeom prst="roundRect">
            <a:avLst>
              <a:gd name="adj" fmla="val 500"/>
            </a:avLst>
          </a:prstGeom>
          <a:solidFill>
            <a:srgbClr val="FFCBA7"/>
          </a:solidFill>
          <a:ln w="31750">
            <a:noFill/>
          </a:ln>
          <a:effectLst/>
        </p:spPr>
        <p:txBody>
          <a:bodyPr wrap="square" lIns="0" tIns="36000" rIns="0" bIns="0" rtlCol="0" anchor="t" anchorCtr="0">
            <a:noAutofit/>
          </a:bodyPr>
          <a:lstStyle/>
          <a:p>
            <a:pPr marL="0" marR="0" lvl="0" indent="0" algn="ctr" defTabSz="914400" eaLnBrk="1" fontAlgn="auto" latinLnBrk="0" hangingPunct="1">
              <a:lnSpc>
                <a:spcPts val="1300"/>
              </a:lnSpc>
              <a:spcBef>
                <a:spcPts val="0"/>
              </a:spcBef>
              <a:spcAft>
                <a:spcPts val="0"/>
              </a:spcAft>
              <a:buClrTx/>
              <a:buSzTx/>
              <a:buFontTx/>
              <a:buNone/>
              <a:tabLst/>
              <a:defRPr/>
            </a:pPr>
            <a:r>
              <a:rPr kumimoji="0" lang="en-AU" sz="1100" b="0" i="0" u="none" strike="noStrike" kern="0" cap="none" spc="0" normalizeH="0" baseline="0" noProof="0" dirty="0">
                <a:ln>
                  <a:noFill/>
                </a:ln>
                <a:solidFill>
                  <a:prstClr val="black">
                    <a:lumMod val="95000"/>
                    <a:lumOff val="5000"/>
                  </a:prstClr>
                </a:solidFill>
                <a:effectLst/>
                <a:uLnTx/>
                <a:uFillTx/>
                <a:latin typeface="+mj-lt"/>
                <a:cs typeface="Courier New" panose="02070309020205020404" pitchFamily="49" charset="0"/>
              </a:rPr>
              <a:t>Subscriber node</a:t>
            </a:r>
          </a:p>
        </p:txBody>
      </p:sp>
      <p:sp>
        <p:nvSpPr>
          <p:cNvPr id="25" name="Rectangle: Rounded Corners 24">
            <a:extLst>
              <a:ext uri="{FF2B5EF4-FFF2-40B4-BE49-F238E27FC236}">
                <a16:creationId xmlns:a16="http://schemas.microsoft.com/office/drawing/2014/main" id="{E19E3FA0-839B-FCE5-1AE9-0573A6D7D2CC}"/>
              </a:ext>
            </a:extLst>
          </p:cNvPr>
          <p:cNvSpPr/>
          <p:nvPr/>
        </p:nvSpPr>
        <p:spPr>
          <a:xfrm>
            <a:off x="2554113" y="1152780"/>
            <a:ext cx="684000" cy="602163"/>
          </a:xfrm>
          <a:prstGeom prst="roundRect">
            <a:avLst>
              <a:gd name="adj" fmla="val 5774"/>
            </a:avLst>
          </a:prstGeom>
          <a:solidFill>
            <a:schemeClr val="accent6">
              <a:lumMod val="20000"/>
              <a:lumOff val="80000"/>
            </a:schemeClr>
          </a:solidFill>
          <a:ln w="6350">
            <a:solidFill>
              <a:sysClr val="windowText" lastClr="000000"/>
            </a:solidFill>
          </a:ln>
          <a:effectLst/>
        </p:spPr>
        <p:txBody>
          <a:bodyPr wrap="square" lIns="0" tIns="0" rIns="0" bIns="0" rtlCol="0" anchor="ctr"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AU" sz="1000" b="0" i="0" u="none" strike="noStrike" kern="0" cap="none" spc="0" normalizeH="0" baseline="0" noProof="0" dirty="0">
                <a:ln>
                  <a:noFill/>
                </a:ln>
                <a:solidFill>
                  <a:prstClr val="black">
                    <a:lumMod val="95000"/>
                    <a:lumOff val="5000"/>
                  </a:prstClr>
                </a:solidFill>
                <a:effectLst/>
                <a:uLnTx/>
                <a:uFillTx/>
              </a:rPr>
              <a:t>Subscriber</a:t>
            </a:r>
          </a:p>
        </p:txBody>
      </p:sp>
      <p:sp>
        <p:nvSpPr>
          <p:cNvPr id="26" name="Rectangle: Rounded Corners 25">
            <a:extLst>
              <a:ext uri="{FF2B5EF4-FFF2-40B4-BE49-F238E27FC236}">
                <a16:creationId xmlns:a16="http://schemas.microsoft.com/office/drawing/2014/main" id="{1AFDFD4E-30E7-351E-2477-55A0ACD76ACB}"/>
              </a:ext>
            </a:extLst>
          </p:cNvPr>
          <p:cNvSpPr/>
          <p:nvPr/>
        </p:nvSpPr>
        <p:spPr>
          <a:xfrm>
            <a:off x="3306143" y="1152299"/>
            <a:ext cx="293304" cy="180000"/>
          </a:xfrm>
          <a:prstGeom prst="roundRect">
            <a:avLst>
              <a:gd name="adj" fmla="val 5774"/>
            </a:avLst>
          </a:prstGeom>
          <a:solidFill>
            <a:srgbClr val="C9FDFF"/>
          </a:solidFill>
          <a:ln w="6350">
            <a:solidFill>
              <a:sysClr val="windowText" lastClr="000000"/>
            </a:solidFill>
          </a:ln>
          <a:effectLst/>
        </p:spPr>
        <p:txBody>
          <a:bodyPr wrap="square" lIns="0" tIns="0" rIns="0" bIns="0" rtlCol="0" anchor="ctr" anchorCtr="0">
            <a:noAutofit/>
          </a:bodyPr>
          <a:lstStyle/>
          <a:p>
            <a:pPr marL="0" marR="0" lvl="0" indent="0" algn="ctr" defTabSz="914400" eaLnBrk="1" fontAlgn="auto" latinLnBrk="0" hangingPunct="1">
              <a:lnSpc>
                <a:spcPts val="1300"/>
              </a:lnSpc>
              <a:spcBef>
                <a:spcPts val="0"/>
              </a:spcBef>
              <a:spcAft>
                <a:spcPts val="0"/>
              </a:spcAft>
              <a:buClrTx/>
              <a:buSzTx/>
              <a:buFontTx/>
              <a:buNone/>
              <a:tabLst/>
              <a:defRPr/>
            </a:pPr>
            <a:r>
              <a:rPr kumimoji="0" lang="en-AU" sz="1000" b="0" i="0" u="none" strike="noStrike" kern="0" cap="none" spc="0" normalizeH="0" baseline="0" noProof="0" dirty="0">
                <a:ln>
                  <a:noFill/>
                </a:ln>
                <a:solidFill>
                  <a:prstClr val="black">
                    <a:lumMod val="95000"/>
                    <a:lumOff val="5000"/>
                  </a:prstClr>
                </a:solidFill>
                <a:effectLst/>
                <a:uLnTx/>
                <a:uFillTx/>
              </a:rPr>
              <a:t>T1</a:t>
            </a:r>
          </a:p>
        </p:txBody>
      </p:sp>
      <p:sp>
        <p:nvSpPr>
          <p:cNvPr id="27" name="Rectangle: Rounded Corners 26">
            <a:extLst>
              <a:ext uri="{FF2B5EF4-FFF2-40B4-BE49-F238E27FC236}">
                <a16:creationId xmlns:a16="http://schemas.microsoft.com/office/drawing/2014/main" id="{323047EA-EC13-9625-C6E9-A775DF9C2EF0}"/>
              </a:ext>
            </a:extLst>
          </p:cNvPr>
          <p:cNvSpPr/>
          <p:nvPr/>
        </p:nvSpPr>
        <p:spPr>
          <a:xfrm>
            <a:off x="3306143" y="1363621"/>
            <a:ext cx="293304" cy="180000"/>
          </a:xfrm>
          <a:prstGeom prst="roundRect">
            <a:avLst>
              <a:gd name="adj" fmla="val 5774"/>
            </a:avLst>
          </a:prstGeom>
          <a:solidFill>
            <a:srgbClr val="C9FDFF"/>
          </a:solidFill>
          <a:ln w="6350">
            <a:solidFill>
              <a:sysClr val="windowText" lastClr="000000"/>
            </a:solidFill>
          </a:ln>
          <a:effectLst/>
        </p:spPr>
        <p:txBody>
          <a:bodyPr wrap="square" lIns="0" tIns="0" rIns="0" bIns="0" rtlCol="0" anchor="ctr" anchorCtr="0">
            <a:noAutofit/>
          </a:bodyPr>
          <a:lstStyle/>
          <a:p>
            <a:pPr marL="0" marR="0" lvl="0" indent="0" algn="ctr" defTabSz="914400" eaLnBrk="1" fontAlgn="auto" latinLnBrk="0" hangingPunct="1">
              <a:lnSpc>
                <a:spcPts val="1300"/>
              </a:lnSpc>
              <a:spcBef>
                <a:spcPts val="0"/>
              </a:spcBef>
              <a:spcAft>
                <a:spcPts val="0"/>
              </a:spcAft>
              <a:buClrTx/>
              <a:buSzTx/>
              <a:buFontTx/>
              <a:buNone/>
              <a:tabLst/>
              <a:defRPr/>
            </a:pPr>
            <a:r>
              <a:rPr kumimoji="0" lang="en-AU" sz="1000" b="0" i="0" u="none" strike="noStrike" kern="0" cap="none" spc="0" normalizeH="0" baseline="0" noProof="0" dirty="0">
                <a:ln>
                  <a:noFill/>
                </a:ln>
                <a:solidFill>
                  <a:prstClr val="black">
                    <a:lumMod val="95000"/>
                    <a:lumOff val="5000"/>
                  </a:prstClr>
                </a:solidFill>
                <a:effectLst/>
                <a:uLnTx/>
                <a:uFillTx/>
              </a:rPr>
              <a:t>T2</a:t>
            </a:r>
          </a:p>
        </p:txBody>
      </p:sp>
      <p:sp>
        <p:nvSpPr>
          <p:cNvPr id="28" name="Rectangle: Rounded Corners 27">
            <a:extLst>
              <a:ext uri="{FF2B5EF4-FFF2-40B4-BE49-F238E27FC236}">
                <a16:creationId xmlns:a16="http://schemas.microsoft.com/office/drawing/2014/main" id="{D1569F92-27E2-A149-100B-3A24DBD54FB0}"/>
              </a:ext>
            </a:extLst>
          </p:cNvPr>
          <p:cNvSpPr/>
          <p:nvPr/>
        </p:nvSpPr>
        <p:spPr>
          <a:xfrm>
            <a:off x="3306143" y="1574943"/>
            <a:ext cx="293304" cy="180000"/>
          </a:xfrm>
          <a:prstGeom prst="roundRect">
            <a:avLst>
              <a:gd name="adj" fmla="val 5774"/>
            </a:avLst>
          </a:prstGeom>
          <a:solidFill>
            <a:srgbClr val="C9FDFF"/>
          </a:solidFill>
          <a:ln w="6350">
            <a:solidFill>
              <a:sysClr val="windowText" lastClr="000000"/>
            </a:solidFill>
          </a:ln>
          <a:effectLst/>
        </p:spPr>
        <p:txBody>
          <a:bodyPr wrap="square" lIns="0" tIns="0" rIns="0" bIns="0" rtlCol="0" anchor="ctr" anchorCtr="0">
            <a:noAutofit/>
          </a:bodyPr>
          <a:lstStyle/>
          <a:p>
            <a:pPr marL="0" marR="0" lvl="0" indent="0" algn="ctr" defTabSz="914400" eaLnBrk="1" fontAlgn="auto" latinLnBrk="0" hangingPunct="1">
              <a:lnSpc>
                <a:spcPts val="1300"/>
              </a:lnSpc>
              <a:spcBef>
                <a:spcPts val="0"/>
              </a:spcBef>
              <a:spcAft>
                <a:spcPts val="0"/>
              </a:spcAft>
              <a:buClrTx/>
              <a:buSzTx/>
              <a:buFontTx/>
              <a:buNone/>
              <a:tabLst/>
              <a:defRPr/>
            </a:pPr>
            <a:r>
              <a:rPr kumimoji="0" lang="en-AU" sz="1000" b="0" i="0" u="none" strike="noStrike" kern="0" cap="none" spc="0" normalizeH="0" baseline="0" noProof="0" dirty="0">
                <a:ln>
                  <a:noFill/>
                </a:ln>
                <a:solidFill>
                  <a:prstClr val="black">
                    <a:lumMod val="95000"/>
                    <a:lumOff val="5000"/>
                  </a:prstClr>
                </a:solidFill>
                <a:effectLst/>
                <a:uLnTx/>
                <a:uFillTx/>
              </a:rPr>
              <a:t>T3</a:t>
            </a:r>
          </a:p>
        </p:txBody>
      </p:sp>
      <p:sp>
        <p:nvSpPr>
          <p:cNvPr id="29" name="Arrow: Right 28">
            <a:extLst>
              <a:ext uri="{FF2B5EF4-FFF2-40B4-BE49-F238E27FC236}">
                <a16:creationId xmlns:a16="http://schemas.microsoft.com/office/drawing/2014/main" id="{536940FF-9890-FD1C-C959-C4CB3504A1A2}"/>
              </a:ext>
            </a:extLst>
          </p:cNvPr>
          <p:cNvSpPr/>
          <p:nvPr/>
        </p:nvSpPr>
        <p:spPr>
          <a:xfrm>
            <a:off x="1708045" y="1859863"/>
            <a:ext cx="726201" cy="324000"/>
          </a:xfrm>
          <a:prstGeom prst="rightArrow">
            <a:avLst>
              <a:gd name="adj1" fmla="val 75283"/>
              <a:gd name="adj2" fmla="val 50000"/>
            </a:avLst>
          </a:prstGeom>
          <a:solidFill>
            <a:srgbClr val="FFFACC"/>
          </a:solidFill>
          <a:ln w="6350">
            <a:solidFill>
              <a:schemeClr val="tx1"/>
            </a:solidFill>
          </a:ln>
          <a:effectLst/>
        </p:spPr>
        <p:txBody>
          <a:bodyPr wrap="square" lIns="0" tIns="0" rIns="0" bIns="0"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lumMod val="95000"/>
                  <a:lumOff val="5000"/>
                </a:prstClr>
              </a:solidFill>
              <a:effectLst/>
              <a:uLnTx/>
              <a:uFillTx/>
            </a:endParaRPr>
          </a:p>
        </p:txBody>
      </p:sp>
      <p:sp>
        <p:nvSpPr>
          <p:cNvPr id="30" name="Rectangle 29">
            <a:extLst>
              <a:ext uri="{FF2B5EF4-FFF2-40B4-BE49-F238E27FC236}">
                <a16:creationId xmlns:a16="http://schemas.microsoft.com/office/drawing/2014/main" id="{8E769C4B-4CFC-AA77-1E36-E530CE394B6B}"/>
              </a:ext>
            </a:extLst>
          </p:cNvPr>
          <p:cNvSpPr/>
          <p:nvPr/>
        </p:nvSpPr>
        <p:spPr>
          <a:xfrm>
            <a:off x="1751562" y="1929445"/>
            <a:ext cx="562885" cy="166766"/>
          </a:xfrm>
          <a:prstGeom prst="rect">
            <a:avLst/>
          </a:prstGeom>
          <a:noFill/>
          <a:ln w="9525">
            <a:noFill/>
          </a:ln>
          <a:effectLst/>
        </p:spPr>
        <p:txBody>
          <a:bodyPr wrap="none" lIns="0" tIns="36000" rIns="0" bIns="0" rtlCol="0" anchor="ctr" anchorCtr="0">
            <a:no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lumMod val="95000"/>
                    <a:lumOff val="5000"/>
                  </a:prstClr>
                </a:solidFill>
                <a:effectLst/>
                <a:uLnTx/>
                <a:uFillTx/>
              </a:rPr>
              <a:t>Replication</a:t>
            </a:r>
            <a:br>
              <a:rPr kumimoji="0" lang="en-US" sz="900" b="0" i="0" u="none" strike="noStrike" kern="0" cap="none" spc="0" normalizeH="0" baseline="0" noProof="0" dirty="0">
                <a:ln>
                  <a:noFill/>
                </a:ln>
                <a:solidFill>
                  <a:prstClr val="black">
                    <a:lumMod val="95000"/>
                    <a:lumOff val="5000"/>
                  </a:prstClr>
                </a:solidFill>
                <a:effectLst/>
                <a:uLnTx/>
                <a:uFillTx/>
              </a:rPr>
            </a:br>
            <a:r>
              <a:rPr kumimoji="0" lang="en-US" sz="900" b="0" i="0" u="none" strike="noStrike" kern="0" cap="none" spc="0" normalizeH="0" baseline="0" noProof="0" dirty="0">
                <a:ln>
                  <a:noFill/>
                </a:ln>
                <a:solidFill>
                  <a:prstClr val="black">
                    <a:lumMod val="95000"/>
                    <a:lumOff val="5000"/>
                  </a:prstClr>
                </a:solidFill>
                <a:effectLst/>
                <a:uLnTx/>
                <a:uFillTx/>
              </a:rPr>
              <a:t>message</a:t>
            </a:r>
          </a:p>
        </p:txBody>
      </p:sp>
      <p:sp>
        <p:nvSpPr>
          <p:cNvPr id="31" name="Rectangle 30">
            <a:extLst>
              <a:ext uri="{FF2B5EF4-FFF2-40B4-BE49-F238E27FC236}">
                <a16:creationId xmlns:a16="http://schemas.microsoft.com/office/drawing/2014/main" id="{CA2340AB-F658-F086-F0F3-C6ED89F26260}"/>
              </a:ext>
            </a:extLst>
          </p:cNvPr>
          <p:cNvSpPr/>
          <p:nvPr/>
        </p:nvSpPr>
        <p:spPr>
          <a:xfrm>
            <a:off x="2485792" y="2301083"/>
            <a:ext cx="1296000" cy="288000"/>
          </a:xfrm>
          <a:prstGeom prst="rect">
            <a:avLst/>
          </a:prstGeom>
          <a:solidFill>
            <a:srgbClr val="FFB469"/>
          </a:solidFill>
          <a:ln w="6350">
            <a:solidFill>
              <a:schemeClr val="tx1"/>
            </a:solidFill>
            <a:prstDash val="dash"/>
          </a:ln>
          <a:effectLst/>
        </p:spPr>
        <p:txBody>
          <a:bodyPr wrap="square" lIns="0" tIns="0" rIns="0" bIns="0" rtlCol="0" anchor="ctr" anchorCtr="0">
            <a:noAutofit/>
          </a:bodyPr>
          <a:lstStyle/>
          <a:p>
            <a:pPr marL="36000" defTabSz="914400"/>
            <a:r>
              <a:rPr lang="en-AU" sz="1000" dirty="0">
                <a:solidFill>
                  <a:prstClr val="black">
                    <a:lumMod val="95000"/>
                    <a:lumOff val="5000"/>
                  </a:prstClr>
                </a:solidFill>
              </a:rPr>
              <a:t>T1 Tablesync worker</a:t>
            </a:r>
          </a:p>
        </p:txBody>
      </p:sp>
      <p:cxnSp>
        <p:nvCxnSpPr>
          <p:cNvPr id="32" name="Straight Arrow Connector 31">
            <a:extLst>
              <a:ext uri="{FF2B5EF4-FFF2-40B4-BE49-F238E27FC236}">
                <a16:creationId xmlns:a16="http://schemas.microsoft.com/office/drawing/2014/main" id="{BBABC3D6-1498-68F3-1F3E-C53FD4FD2011}"/>
              </a:ext>
            </a:extLst>
          </p:cNvPr>
          <p:cNvCxnSpPr>
            <a:cxnSpLocks/>
          </p:cNvCxnSpPr>
          <p:nvPr/>
        </p:nvCxnSpPr>
        <p:spPr>
          <a:xfrm>
            <a:off x="3828506" y="2152667"/>
            <a:ext cx="0" cy="576000"/>
          </a:xfrm>
          <a:prstGeom prst="straightConnector1">
            <a:avLst/>
          </a:prstGeom>
          <a:noFill/>
          <a:ln w="12700" cap="flat" cmpd="sng" algn="ctr">
            <a:solidFill>
              <a:sysClr val="windowText" lastClr="000000"/>
            </a:solidFill>
            <a:prstDash val="dash"/>
            <a:tailEnd type="triangle"/>
          </a:ln>
          <a:effectLst/>
        </p:spPr>
      </p:cxnSp>
      <p:cxnSp>
        <p:nvCxnSpPr>
          <p:cNvPr id="33" name="Straight Arrow Connector 32">
            <a:extLst>
              <a:ext uri="{FF2B5EF4-FFF2-40B4-BE49-F238E27FC236}">
                <a16:creationId xmlns:a16="http://schemas.microsoft.com/office/drawing/2014/main" id="{D95BADCD-DC09-CB73-9A01-723159A6013C}"/>
              </a:ext>
            </a:extLst>
          </p:cNvPr>
          <p:cNvCxnSpPr>
            <a:cxnSpLocks/>
          </p:cNvCxnSpPr>
          <p:nvPr/>
        </p:nvCxnSpPr>
        <p:spPr>
          <a:xfrm>
            <a:off x="3690042" y="2155048"/>
            <a:ext cx="0" cy="144000"/>
          </a:xfrm>
          <a:prstGeom prst="straightConnector1">
            <a:avLst/>
          </a:prstGeom>
          <a:noFill/>
          <a:ln w="12700" cap="flat" cmpd="sng" algn="ctr">
            <a:solidFill>
              <a:sysClr val="windowText" lastClr="000000"/>
            </a:solidFill>
            <a:prstDash val="dash"/>
            <a:tailEnd type="triangle"/>
          </a:ln>
          <a:effectLst/>
        </p:spPr>
      </p:cxnSp>
      <p:sp>
        <p:nvSpPr>
          <p:cNvPr id="34" name="Arrow: Right 33">
            <a:extLst>
              <a:ext uri="{FF2B5EF4-FFF2-40B4-BE49-F238E27FC236}">
                <a16:creationId xmlns:a16="http://schemas.microsoft.com/office/drawing/2014/main" id="{E251A6AD-C4E1-4BBD-5B4F-F8F760BCF9C1}"/>
              </a:ext>
            </a:extLst>
          </p:cNvPr>
          <p:cNvSpPr/>
          <p:nvPr/>
        </p:nvSpPr>
        <p:spPr>
          <a:xfrm>
            <a:off x="1708045" y="2280817"/>
            <a:ext cx="726201" cy="324000"/>
          </a:xfrm>
          <a:prstGeom prst="rightArrow">
            <a:avLst>
              <a:gd name="adj1" fmla="val 75283"/>
              <a:gd name="adj2" fmla="val 50000"/>
            </a:avLst>
          </a:prstGeom>
          <a:solidFill>
            <a:srgbClr val="FFFACC"/>
          </a:solidFill>
          <a:ln w="6350">
            <a:solidFill>
              <a:schemeClr val="tx1"/>
            </a:solidFill>
          </a:ln>
          <a:effectLst/>
        </p:spPr>
        <p:txBody>
          <a:bodyPr wrap="square" lIns="0" tIns="0" rIns="0" bIns="0"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lumMod val="95000"/>
                  <a:lumOff val="5000"/>
                </a:prstClr>
              </a:solidFill>
              <a:effectLst/>
              <a:uLnTx/>
              <a:uFillTx/>
            </a:endParaRPr>
          </a:p>
        </p:txBody>
      </p:sp>
      <p:sp>
        <p:nvSpPr>
          <p:cNvPr id="35" name="Rectangle 34">
            <a:extLst>
              <a:ext uri="{FF2B5EF4-FFF2-40B4-BE49-F238E27FC236}">
                <a16:creationId xmlns:a16="http://schemas.microsoft.com/office/drawing/2014/main" id="{B7C61E08-0BE3-4E06-7F6D-ECFA966D2E05}"/>
              </a:ext>
            </a:extLst>
          </p:cNvPr>
          <p:cNvSpPr/>
          <p:nvPr/>
        </p:nvSpPr>
        <p:spPr>
          <a:xfrm>
            <a:off x="1751562" y="2350399"/>
            <a:ext cx="562885" cy="166766"/>
          </a:xfrm>
          <a:prstGeom prst="rect">
            <a:avLst/>
          </a:prstGeom>
          <a:noFill/>
          <a:ln w="9525">
            <a:noFill/>
          </a:ln>
          <a:effectLst/>
        </p:spPr>
        <p:txBody>
          <a:bodyPr wrap="none" lIns="0" tIns="36000" rIns="0" bIns="0" rtlCol="0" anchor="ctr" anchorCtr="0">
            <a:no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lumMod val="95000"/>
                    <a:lumOff val="5000"/>
                  </a:prstClr>
                </a:solidFill>
                <a:effectLst/>
                <a:uLnTx/>
                <a:uFillTx/>
              </a:rPr>
              <a:t>Replication</a:t>
            </a:r>
            <a:br>
              <a:rPr kumimoji="0" lang="en-US" sz="900" b="0" i="0" u="none" strike="noStrike" kern="0" cap="none" spc="0" normalizeH="0" baseline="0" noProof="0" dirty="0">
                <a:ln>
                  <a:noFill/>
                </a:ln>
                <a:solidFill>
                  <a:prstClr val="black">
                    <a:lumMod val="95000"/>
                    <a:lumOff val="5000"/>
                  </a:prstClr>
                </a:solidFill>
                <a:effectLst/>
                <a:uLnTx/>
                <a:uFillTx/>
              </a:rPr>
            </a:br>
            <a:r>
              <a:rPr kumimoji="0" lang="en-US" sz="900" b="0" i="0" u="none" strike="noStrike" kern="0" cap="none" spc="0" normalizeH="0" baseline="0" noProof="0" dirty="0">
                <a:ln>
                  <a:noFill/>
                </a:ln>
                <a:solidFill>
                  <a:prstClr val="black">
                    <a:lumMod val="95000"/>
                    <a:lumOff val="5000"/>
                  </a:prstClr>
                </a:solidFill>
                <a:effectLst/>
                <a:uLnTx/>
                <a:uFillTx/>
              </a:rPr>
              <a:t>message</a:t>
            </a:r>
          </a:p>
        </p:txBody>
      </p:sp>
      <p:sp>
        <p:nvSpPr>
          <p:cNvPr id="36" name="Arrow: Right 35">
            <a:extLst>
              <a:ext uri="{FF2B5EF4-FFF2-40B4-BE49-F238E27FC236}">
                <a16:creationId xmlns:a16="http://schemas.microsoft.com/office/drawing/2014/main" id="{F88F95B1-9F8F-22FD-B102-232ED4324FCD}"/>
              </a:ext>
            </a:extLst>
          </p:cNvPr>
          <p:cNvSpPr/>
          <p:nvPr/>
        </p:nvSpPr>
        <p:spPr>
          <a:xfrm>
            <a:off x="1708045" y="2717407"/>
            <a:ext cx="726201" cy="324000"/>
          </a:xfrm>
          <a:prstGeom prst="rightArrow">
            <a:avLst>
              <a:gd name="adj1" fmla="val 75283"/>
              <a:gd name="adj2" fmla="val 50000"/>
            </a:avLst>
          </a:prstGeom>
          <a:solidFill>
            <a:srgbClr val="FFFACC"/>
          </a:solidFill>
          <a:ln w="6350">
            <a:solidFill>
              <a:schemeClr val="tx1"/>
            </a:solidFill>
          </a:ln>
          <a:effectLst/>
        </p:spPr>
        <p:txBody>
          <a:bodyPr wrap="square" lIns="0" tIns="0" rIns="0" bIns="0"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lumMod val="95000"/>
                  <a:lumOff val="5000"/>
                </a:prstClr>
              </a:solidFill>
              <a:effectLst/>
              <a:uLnTx/>
              <a:uFillTx/>
            </a:endParaRPr>
          </a:p>
        </p:txBody>
      </p:sp>
      <p:sp>
        <p:nvSpPr>
          <p:cNvPr id="37" name="Rectangle 36">
            <a:extLst>
              <a:ext uri="{FF2B5EF4-FFF2-40B4-BE49-F238E27FC236}">
                <a16:creationId xmlns:a16="http://schemas.microsoft.com/office/drawing/2014/main" id="{62E2FD51-5FAF-E7A8-17B8-73748B58823D}"/>
              </a:ext>
            </a:extLst>
          </p:cNvPr>
          <p:cNvSpPr/>
          <p:nvPr/>
        </p:nvSpPr>
        <p:spPr>
          <a:xfrm>
            <a:off x="1751562" y="2786989"/>
            <a:ext cx="562885" cy="166766"/>
          </a:xfrm>
          <a:prstGeom prst="rect">
            <a:avLst/>
          </a:prstGeom>
          <a:noFill/>
          <a:ln w="9525">
            <a:noFill/>
          </a:ln>
          <a:effectLst/>
        </p:spPr>
        <p:txBody>
          <a:bodyPr wrap="none" lIns="0" tIns="36000" rIns="0" bIns="0" rtlCol="0" anchor="ctr" anchorCtr="0">
            <a:no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lumMod val="95000"/>
                    <a:lumOff val="5000"/>
                  </a:prstClr>
                </a:solidFill>
                <a:effectLst/>
                <a:uLnTx/>
                <a:uFillTx/>
              </a:rPr>
              <a:t>Replication</a:t>
            </a:r>
            <a:br>
              <a:rPr kumimoji="0" lang="en-US" sz="900" b="0" i="0" u="none" strike="noStrike" kern="0" cap="none" spc="0" normalizeH="0" baseline="0" noProof="0" dirty="0">
                <a:ln>
                  <a:noFill/>
                </a:ln>
                <a:solidFill>
                  <a:prstClr val="black">
                    <a:lumMod val="95000"/>
                    <a:lumOff val="5000"/>
                  </a:prstClr>
                </a:solidFill>
                <a:effectLst/>
                <a:uLnTx/>
                <a:uFillTx/>
              </a:rPr>
            </a:br>
            <a:r>
              <a:rPr kumimoji="0" lang="en-US" sz="900" b="0" i="0" u="none" strike="noStrike" kern="0" cap="none" spc="0" normalizeH="0" baseline="0" noProof="0" dirty="0">
                <a:ln>
                  <a:noFill/>
                </a:ln>
                <a:solidFill>
                  <a:prstClr val="black">
                    <a:lumMod val="95000"/>
                    <a:lumOff val="5000"/>
                  </a:prstClr>
                </a:solidFill>
                <a:effectLst/>
                <a:uLnTx/>
                <a:uFillTx/>
              </a:rPr>
              <a:t>message</a:t>
            </a:r>
          </a:p>
        </p:txBody>
      </p:sp>
      <p:sp>
        <p:nvSpPr>
          <p:cNvPr id="38" name="Arrow: Right 37">
            <a:extLst>
              <a:ext uri="{FF2B5EF4-FFF2-40B4-BE49-F238E27FC236}">
                <a16:creationId xmlns:a16="http://schemas.microsoft.com/office/drawing/2014/main" id="{C44619A3-BD99-F5D3-7FFC-0D35A2CAB312}"/>
              </a:ext>
            </a:extLst>
          </p:cNvPr>
          <p:cNvSpPr/>
          <p:nvPr/>
        </p:nvSpPr>
        <p:spPr>
          <a:xfrm>
            <a:off x="1708045" y="3171299"/>
            <a:ext cx="726201" cy="324000"/>
          </a:xfrm>
          <a:prstGeom prst="rightArrow">
            <a:avLst>
              <a:gd name="adj1" fmla="val 75283"/>
              <a:gd name="adj2" fmla="val 50000"/>
            </a:avLst>
          </a:prstGeom>
          <a:solidFill>
            <a:srgbClr val="FFFACC"/>
          </a:solidFill>
          <a:ln w="6350">
            <a:solidFill>
              <a:schemeClr val="tx1"/>
            </a:solidFill>
          </a:ln>
          <a:effectLst/>
        </p:spPr>
        <p:txBody>
          <a:bodyPr wrap="square" lIns="0" tIns="0" rIns="0" bIns="0"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lumMod val="95000"/>
                  <a:lumOff val="5000"/>
                </a:prstClr>
              </a:solidFill>
              <a:effectLst/>
              <a:uLnTx/>
              <a:uFillTx/>
            </a:endParaRPr>
          </a:p>
        </p:txBody>
      </p:sp>
      <p:sp>
        <p:nvSpPr>
          <p:cNvPr id="39" name="Rectangle 38">
            <a:extLst>
              <a:ext uri="{FF2B5EF4-FFF2-40B4-BE49-F238E27FC236}">
                <a16:creationId xmlns:a16="http://schemas.microsoft.com/office/drawing/2014/main" id="{A23949BA-D3CA-6883-43CA-B581B5E6D6D5}"/>
              </a:ext>
            </a:extLst>
          </p:cNvPr>
          <p:cNvSpPr/>
          <p:nvPr/>
        </p:nvSpPr>
        <p:spPr>
          <a:xfrm>
            <a:off x="1751562" y="3240881"/>
            <a:ext cx="562885" cy="166766"/>
          </a:xfrm>
          <a:prstGeom prst="rect">
            <a:avLst/>
          </a:prstGeom>
          <a:noFill/>
          <a:ln w="9525">
            <a:noFill/>
          </a:ln>
          <a:effectLst/>
        </p:spPr>
        <p:txBody>
          <a:bodyPr wrap="none" lIns="0" tIns="36000" rIns="0" bIns="0" rtlCol="0" anchor="ctr" anchorCtr="0">
            <a:no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lumMod val="95000"/>
                    <a:lumOff val="5000"/>
                  </a:prstClr>
                </a:solidFill>
                <a:effectLst/>
                <a:uLnTx/>
                <a:uFillTx/>
              </a:rPr>
              <a:t>Replication</a:t>
            </a:r>
            <a:br>
              <a:rPr kumimoji="0" lang="en-US" sz="900" b="0" i="0" u="none" strike="noStrike" kern="0" cap="none" spc="0" normalizeH="0" baseline="0" noProof="0" dirty="0">
                <a:ln>
                  <a:noFill/>
                </a:ln>
                <a:solidFill>
                  <a:prstClr val="black">
                    <a:lumMod val="95000"/>
                    <a:lumOff val="5000"/>
                  </a:prstClr>
                </a:solidFill>
                <a:effectLst/>
                <a:uLnTx/>
                <a:uFillTx/>
              </a:rPr>
            </a:br>
            <a:r>
              <a:rPr kumimoji="0" lang="en-US" sz="900" b="0" i="0" u="none" strike="noStrike" kern="0" cap="none" spc="0" normalizeH="0" baseline="0" noProof="0" dirty="0">
                <a:ln>
                  <a:noFill/>
                </a:ln>
                <a:solidFill>
                  <a:prstClr val="black">
                    <a:lumMod val="95000"/>
                    <a:lumOff val="5000"/>
                  </a:prstClr>
                </a:solidFill>
                <a:effectLst/>
                <a:uLnTx/>
                <a:uFillTx/>
              </a:rPr>
              <a:t>message</a:t>
            </a:r>
          </a:p>
        </p:txBody>
      </p:sp>
      <p:sp>
        <p:nvSpPr>
          <p:cNvPr id="40" name="Rectangle 39">
            <a:extLst>
              <a:ext uri="{FF2B5EF4-FFF2-40B4-BE49-F238E27FC236}">
                <a16:creationId xmlns:a16="http://schemas.microsoft.com/office/drawing/2014/main" id="{786B185C-3E6A-20CD-1633-6CBCFF200D25}"/>
              </a:ext>
            </a:extLst>
          </p:cNvPr>
          <p:cNvSpPr/>
          <p:nvPr/>
        </p:nvSpPr>
        <p:spPr>
          <a:xfrm>
            <a:off x="2505385" y="2735118"/>
            <a:ext cx="1368000" cy="288000"/>
          </a:xfrm>
          <a:prstGeom prst="rect">
            <a:avLst/>
          </a:prstGeom>
          <a:solidFill>
            <a:srgbClr val="FFB469"/>
          </a:solidFill>
          <a:ln w="6350">
            <a:solidFill>
              <a:schemeClr val="tx1"/>
            </a:solidFill>
            <a:prstDash val="dash"/>
          </a:ln>
          <a:effectLst/>
        </p:spPr>
        <p:txBody>
          <a:bodyPr wrap="square" lIns="0" tIns="0" rIns="0" bIns="0" rtlCol="0" anchor="ctr" anchorCtr="0">
            <a:noAutofit/>
          </a:bodyPr>
          <a:lstStyle/>
          <a:p>
            <a:pPr marL="36000" defTabSz="914400"/>
            <a:r>
              <a:rPr lang="en-AU" sz="1000" dirty="0">
                <a:solidFill>
                  <a:prstClr val="black">
                    <a:lumMod val="95000"/>
                    <a:lumOff val="5000"/>
                  </a:prstClr>
                </a:solidFill>
              </a:rPr>
              <a:t>T2 Tablesync worker</a:t>
            </a:r>
          </a:p>
        </p:txBody>
      </p:sp>
      <p:sp>
        <p:nvSpPr>
          <p:cNvPr id="41" name="Arrow: Right 40">
            <a:extLst>
              <a:ext uri="{FF2B5EF4-FFF2-40B4-BE49-F238E27FC236}">
                <a16:creationId xmlns:a16="http://schemas.microsoft.com/office/drawing/2014/main" id="{CB09639F-1BF9-E0E1-9F6C-2C3E00761DA0}"/>
              </a:ext>
            </a:extLst>
          </p:cNvPr>
          <p:cNvSpPr/>
          <p:nvPr/>
        </p:nvSpPr>
        <p:spPr>
          <a:xfrm>
            <a:off x="1436583" y="1269841"/>
            <a:ext cx="997663" cy="324000"/>
          </a:xfrm>
          <a:prstGeom prst="rightArrow">
            <a:avLst>
              <a:gd name="adj1" fmla="val 75283"/>
              <a:gd name="adj2" fmla="val 50000"/>
            </a:avLst>
          </a:prstGeom>
          <a:solidFill>
            <a:srgbClr val="E5E2D3"/>
          </a:solidFill>
          <a:ln w="6350">
            <a:solidFill>
              <a:schemeClr val="tx1"/>
            </a:solidFill>
            <a:prstDash val="lgDash"/>
          </a:ln>
          <a:effectLst/>
        </p:spPr>
        <p:txBody>
          <a:bodyPr wrap="square" lIns="0" tIns="0" rIns="0" bIns="0"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lumMod val="95000"/>
                  <a:lumOff val="5000"/>
                </a:prstClr>
              </a:solidFill>
              <a:effectLst/>
              <a:uLnTx/>
              <a:uFillTx/>
            </a:endParaRPr>
          </a:p>
        </p:txBody>
      </p:sp>
      <p:sp>
        <p:nvSpPr>
          <p:cNvPr id="42" name="Rectangle 41">
            <a:extLst>
              <a:ext uri="{FF2B5EF4-FFF2-40B4-BE49-F238E27FC236}">
                <a16:creationId xmlns:a16="http://schemas.microsoft.com/office/drawing/2014/main" id="{F5D7B69D-C327-4D51-6D3B-740B6C0E2641}"/>
              </a:ext>
            </a:extLst>
          </p:cNvPr>
          <p:cNvSpPr/>
          <p:nvPr/>
        </p:nvSpPr>
        <p:spPr>
          <a:xfrm>
            <a:off x="2485792" y="1867048"/>
            <a:ext cx="1512000" cy="324000"/>
          </a:xfrm>
          <a:prstGeom prst="rect">
            <a:avLst/>
          </a:prstGeom>
          <a:solidFill>
            <a:srgbClr val="FFB469"/>
          </a:solidFill>
          <a:ln w="6350">
            <a:solidFill>
              <a:schemeClr val="tx1"/>
            </a:solidFill>
          </a:ln>
          <a:effectLst/>
        </p:spPr>
        <p:txBody>
          <a:bodyPr wrap="square" lIns="0" tIns="0" rIns="0" bIns="0" rtlCol="0" anchor="ctr" anchorCtr="0">
            <a:noAutofit/>
          </a:bodyPr>
          <a:lstStyle/>
          <a:p>
            <a:pPr marL="36000" algn="ctr" defTabSz="914400"/>
            <a:r>
              <a:rPr lang="en-AU" sz="1000" dirty="0">
                <a:solidFill>
                  <a:prstClr val="black">
                    <a:lumMod val="95000"/>
                    <a:lumOff val="5000"/>
                  </a:prstClr>
                </a:solidFill>
              </a:rPr>
              <a:t>Apply worker</a:t>
            </a:r>
            <a:br>
              <a:rPr lang="en-AU" sz="800" dirty="0">
                <a:solidFill>
                  <a:prstClr val="black">
                    <a:lumMod val="95000"/>
                    <a:lumOff val="5000"/>
                  </a:prstClr>
                </a:solidFill>
              </a:rPr>
            </a:br>
            <a:r>
              <a:rPr lang="en-AU" sz="900" dirty="0">
                <a:solidFill>
                  <a:prstClr val="black">
                    <a:lumMod val="95000"/>
                    <a:lumOff val="5000"/>
                  </a:prstClr>
                </a:solidFill>
                <a:cs typeface="Courier New" panose="02070309020205020404" pitchFamily="49" charset="0"/>
              </a:rPr>
              <a:t>(for all tables)</a:t>
            </a:r>
            <a:endParaRPr lang="en-AU" sz="1050" dirty="0">
              <a:solidFill>
                <a:prstClr val="black">
                  <a:lumMod val="95000"/>
                  <a:lumOff val="5000"/>
                </a:prstClr>
              </a:solidFill>
              <a:cs typeface="Courier New" panose="02070309020205020404" pitchFamily="49" charset="0"/>
            </a:endParaRPr>
          </a:p>
        </p:txBody>
      </p:sp>
      <p:sp>
        <p:nvSpPr>
          <p:cNvPr id="43" name="Rectangle 42">
            <a:extLst>
              <a:ext uri="{FF2B5EF4-FFF2-40B4-BE49-F238E27FC236}">
                <a16:creationId xmlns:a16="http://schemas.microsoft.com/office/drawing/2014/main" id="{0D134CAE-5200-146A-0F64-08ED88F4362F}"/>
              </a:ext>
            </a:extLst>
          </p:cNvPr>
          <p:cNvSpPr/>
          <p:nvPr/>
        </p:nvSpPr>
        <p:spPr>
          <a:xfrm>
            <a:off x="2508284" y="3169152"/>
            <a:ext cx="1476000" cy="288000"/>
          </a:xfrm>
          <a:prstGeom prst="rect">
            <a:avLst/>
          </a:prstGeom>
          <a:solidFill>
            <a:srgbClr val="FFB469"/>
          </a:solidFill>
          <a:ln w="6350">
            <a:solidFill>
              <a:schemeClr val="tx1"/>
            </a:solidFill>
            <a:prstDash val="dash"/>
          </a:ln>
          <a:effectLst/>
        </p:spPr>
        <p:txBody>
          <a:bodyPr wrap="square" lIns="0" tIns="0" rIns="0" bIns="0" rtlCol="0" anchor="ctr" anchorCtr="0">
            <a:noAutofit/>
          </a:bodyPr>
          <a:lstStyle/>
          <a:p>
            <a:pPr marL="36000" defTabSz="914400"/>
            <a:r>
              <a:rPr lang="en-AU" sz="1000" dirty="0">
                <a:solidFill>
                  <a:prstClr val="black">
                    <a:lumMod val="95000"/>
                    <a:lumOff val="5000"/>
                  </a:prstClr>
                </a:solidFill>
              </a:rPr>
              <a:t>T3 Tablesync worker</a:t>
            </a:r>
          </a:p>
        </p:txBody>
      </p:sp>
      <p:cxnSp>
        <p:nvCxnSpPr>
          <p:cNvPr id="44" name="Straight Arrow Connector 43">
            <a:extLst>
              <a:ext uri="{FF2B5EF4-FFF2-40B4-BE49-F238E27FC236}">
                <a16:creationId xmlns:a16="http://schemas.microsoft.com/office/drawing/2014/main" id="{5DD845AF-511C-5CC1-8BB9-57F392638C63}"/>
              </a:ext>
            </a:extLst>
          </p:cNvPr>
          <p:cNvCxnSpPr>
            <a:cxnSpLocks/>
          </p:cNvCxnSpPr>
          <p:nvPr/>
        </p:nvCxnSpPr>
        <p:spPr>
          <a:xfrm>
            <a:off x="3958080" y="2148698"/>
            <a:ext cx="0" cy="1008000"/>
          </a:xfrm>
          <a:prstGeom prst="straightConnector1">
            <a:avLst/>
          </a:prstGeom>
          <a:noFill/>
          <a:ln w="12700" cap="flat" cmpd="sng" algn="ctr">
            <a:solidFill>
              <a:sysClr val="windowText" lastClr="000000"/>
            </a:solidFill>
            <a:prstDash val="dash"/>
            <a:tailEnd type="triangle"/>
          </a:ln>
          <a:effectLst/>
        </p:spPr>
      </p:cxnSp>
    </p:spTree>
    <p:extLst>
      <p:ext uri="{BB962C8B-B14F-4D97-AF65-F5344CB8AC3E}">
        <p14:creationId xmlns:p14="http://schemas.microsoft.com/office/powerpoint/2010/main" val="950488650"/>
      </p:ext>
    </p:extLst>
  </p:cSld>
  <p:clrMapOvr>
    <a:masterClrMapping/>
  </p:clrMapOvr>
  <p:transition advTm="65350">
    <p:fade/>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タイトル 4">
            <a:extLst>
              <a:ext uri="{FF2B5EF4-FFF2-40B4-BE49-F238E27FC236}">
                <a16:creationId xmlns:a16="http://schemas.microsoft.com/office/drawing/2014/main" id="{8DD3F35E-1896-8150-ABA3-D8B4B265B570}"/>
              </a:ext>
            </a:extLst>
          </p:cNvPr>
          <p:cNvSpPr>
            <a:spLocks noGrp="1"/>
          </p:cNvSpPr>
          <p:nvPr>
            <p:ph type="title"/>
          </p:nvPr>
        </p:nvSpPr>
        <p:spPr>
          <a:xfrm>
            <a:off x="277201" y="172800"/>
            <a:ext cx="8028000" cy="387798"/>
          </a:xfrm>
        </p:spPr>
        <p:txBody>
          <a:bodyPr/>
          <a:lstStyle/>
          <a:p>
            <a:r>
              <a:rPr kumimoji="1" lang="en-US" altLang="ja-JP" dirty="0">
                <a:ea typeface="Meiryo UI" panose="020B0604030504040204" pitchFamily="50" charset="-128"/>
              </a:rPr>
              <a:t>Processes - Apply worker</a:t>
            </a:r>
            <a:endParaRPr kumimoji="1" lang="ja-JP" altLang="en-US" dirty="0">
              <a:ea typeface="Meiryo UI" panose="020B0604030504040204" pitchFamily="50" charset="-128"/>
            </a:endParaRPr>
          </a:p>
        </p:txBody>
      </p:sp>
      <p:sp>
        <p:nvSpPr>
          <p:cNvPr id="13" name="コンテンツ プレースホルダー 7">
            <a:extLst>
              <a:ext uri="{FF2B5EF4-FFF2-40B4-BE49-F238E27FC236}">
                <a16:creationId xmlns:a16="http://schemas.microsoft.com/office/drawing/2014/main" id="{1AC5828D-7C5B-A019-C84E-AA9CEB1F69F8}"/>
              </a:ext>
            </a:extLst>
          </p:cNvPr>
          <p:cNvSpPr>
            <a:spLocks noGrp="1"/>
          </p:cNvSpPr>
          <p:nvPr>
            <p:ph type="body" sz="quarter" idx="10"/>
          </p:nvPr>
        </p:nvSpPr>
        <p:spPr>
          <a:xfrm>
            <a:off x="288036" y="918115"/>
            <a:ext cx="8532000" cy="3888521"/>
          </a:xfrm>
        </p:spPr>
        <p:txBody>
          <a:bodyPr>
            <a:noAutofit/>
          </a:bodyPr>
          <a:lstStyle/>
          <a:p>
            <a:pPr>
              <a:spcAft>
                <a:spcPts val="300"/>
              </a:spcAft>
            </a:pPr>
            <a:r>
              <a:rPr lang="en-IN" altLang="ja-JP" dirty="0">
                <a:latin typeface="+mn-lt"/>
                <a:ea typeface="Open Sans" panose="020B0606030504020204" pitchFamily="34" charset="0"/>
                <a:cs typeface="Open Sans" panose="020B0606030504020204" pitchFamily="34" charset="0"/>
              </a:rPr>
              <a:t>The apply worker will wait until the table sync worker copies the initial table data and sets the table state to </a:t>
            </a:r>
            <a:r>
              <a:rPr lang="en-IN" altLang="ja-JP" dirty="0">
                <a:latin typeface="Fujitsu Infinity Pro Italic" pitchFamily="2" charset="0"/>
                <a:ea typeface="Open Sans" panose="020B0606030504020204" pitchFamily="34" charset="0"/>
                <a:cs typeface="Open Sans" panose="020B0606030504020204" pitchFamily="34" charset="0"/>
              </a:rPr>
              <a:t>ready</a:t>
            </a:r>
            <a:r>
              <a:rPr lang="en-IN" altLang="ja-JP" dirty="0">
                <a:latin typeface="+mn-lt"/>
                <a:ea typeface="Open Sans" panose="020B0606030504020204" pitchFamily="34" charset="0"/>
                <a:cs typeface="Open Sans" panose="020B0606030504020204" pitchFamily="34" charset="0"/>
              </a:rPr>
              <a:t> state in </a:t>
            </a:r>
            <a:r>
              <a:rPr lang="en-IN" altLang="ja-JP" noProof="1">
                <a:highlight>
                  <a:srgbClr val="FFC197"/>
                </a:highlight>
                <a:latin typeface="+mn-lt"/>
                <a:ea typeface="+mj-ea"/>
                <a:cs typeface="Open Sans" panose="020B0606030504020204" pitchFamily="34" charset="0"/>
              </a:rPr>
              <a:t>pg_subscription_rel</a:t>
            </a:r>
            <a:r>
              <a:rPr lang="en-IN" altLang="ja-JP" dirty="0">
                <a:latin typeface="+mn-lt"/>
                <a:ea typeface="Open Sans" panose="020B0606030504020204" pitchFamily="34" charset="0"/>
                <a:cs typeface="Open Sans" panose="020B0606030504020204" pitchFamily="34" charset="0"/>
              </a:rPr>
              <a:t>.</a:t>
            </a:r>
          </a:p>
          <a:p>
            <a:pPr>
              <a:spcAft>
                <a:spcPts val="300"/>
              </a:spcAft>
            </a:pPr>
            <a:endParaRPr lang="en-IN" altLang="ja-JP" sz="1600" dirty="0">
              <a:solidFill>
                <a:srgbClr val="0D0A0B"/>
              </a:solidFill>
              <a:latin typeface="+mn-lt"/>
              <a:ea typeface="Open Sans" panose="020B0606030504020204" pitchFamily="34" charset="0"/>
              <a:cs typeface="Open Sans" panose="020B0606030504020204" pitchFamily="34" charset="0"/>
            </a:endParaRPr>
          </a:p>
          <a:p>
            <a:pPr>
              <a:spcAft>
                <a:spcPts val="300"/>
              </a:spcAft>
            </a:pPr>
            <a:endParaRPr lang="en-IN" altLang="ja-JP" dirty="0">
              <a:latin typeface="+mn-lt"/>
              <a:ea typeface="Open Sans" panose="020B0606030504020204" pitchFamily="34" charset="0"/>
              <a:cs typeface="Open Sans" panose="020B0606030504020204" pitchFamily="34" charset="0"/>
            </a:endParaRPr>
          </a:p>
          <a:p>
            <a:pPr>
              <a:spcAft>
                <a:spcPts val="300"/>
              </a:spcAft>
            </a:pPr>
            <a:endParaRPr lang="en-IN" altLang="ja-JP" sz="1600" dirty="0">
              <a:solidFill>
                <a:srgbClr val="0D0A0B"/>
              </a:solidFill>
              <a:latin typeface="+mn-lt"/>
              <a:ea typeface="Open Sans" panose="020B0606030504020204" pitchFamily="34" charset="0"/>
              <a:cs typeface="Open Sans" panose="020B0606030504020204" pitchFamily="34" charset="0"/>
            </a:endParaRPr>
          </a:p>
          <a:p>
            <a:pPr>
              <a:spcAft>
                <a:spcPts val="300"/>
              </a:spcAft>
            </a:pPr>
            <a:endParaRPr lang="en-IN" altLang="ja-JP" sz="400" dirty="0">
              <a:latin typeface="+mn-lt"/>
              <a:ea typeface="Open Sans" panose="020B0606030504020204" pitchFamily="34" charset="0"/>
              <a:cs typeface="Open Sans" panose="020B0606030504020204" pitchFamily="34" charset="0"/>
            </a:endParaRPr>
          </a:p>
        </p:txBody>
      </p:sp>
      <p:sp>
        <p:nvSpPr>
          <p:cNvPr id="14" name="Oval 13">
            <a:extLst>
              <a:ext uri="{FF2B5EF4-FFF2-40B4-BE49-F238E27FC236}">
                <a16:creationId xmlns:a16="http://schemas.microsoft.com/office/drawing/2014/main" id="{F21BA604-090C-35D4-E2EE-88BD461E167E}"/>
              </a:ext>
            </a:extLst>
          </p:cNvPr>
          <p:cNvSpPr>
            <a:spLocks noChangeAspect="1"/>
          </p:cNvSpPr>
          <p:nvPr/>
        </p:nvSpPr>
        <p:spPr>
          <a:xfrm>
            <a:off x="7611513" y="204699"/>
            <a:ext cx="324000" cy="32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100" dirty="0">
                <a:latin typeface="Fujitsu Infinity Pro Bold" pitchFamily="2" charset="0"/>
              </a:rPr>
              <a:t>2/2</a:t>
            </a:r>
          </a:p>
        </p:txBody>
      </p:sp>
      <p:sp>
        <p:nvSpPr>
          <p:cNvPr id="15" name="TextBox 14">
            <a:extLst>
              <a:ext uri="{FF2B5EF4-FFF2-40B4-BE49-F238E27FC236}">
                <a16:creationId xmlns:a16="http://schemas.microsoft.com/office/drawing/2014/main" id="{5EE2B34E-1145-86A9-BA1B-17056BEDB82D}"/>
              </a:ext>
            </a:extLst>
          </p:cNvPr>
          <p:cNvSpPr txBox="1"/>
          <p:nvPr/>
        </p:nvSpPr>
        <p:spPr>
          <a:xfrm>
            <a:off x="538304" y="1515789"/>
            <a:ext cx="5760083" cy="1296000"/>
          </a:xfrm>
          <a:prstGeom prst="rect">
            <a:avLst/>
          </a:prstGeom>
          <a:solidFill>
            <a:schemeClr val="bg1">
              <a:lumMod val="95000"/>
            </a:schemeClr>
          </a:solidFill>
          <a:ln w="25400">
            <a:gradFill>
              <a:gsLst>
                <a:gs pos="84000">
                  <a:srgbClr val="F75500"/>
                </a:gs>
                <a:gs pos="100000">
                  <a:srgbClr val="FFE600"/>
                </a:gs>
              </a:gsLst>
              <a:lin ang="2700000" scaled="0"/>
            </a:gradFill>
          </a:ln>
        </p:spPr>
        <p:style>
          <a:lnRef idx="2">
            <a:schemeClr val="accent1"/>
          </a:lnRef>
          <a:fillRef idx="1">
            <a:schemeClr val="lt1"/>
          </a:fillRef>
          <a:effectRef idx="0">
            <a:schemeClr val="accent1"/>
          </a:effectRef>
          <a:fontRef idx="minor">
            <a:schemeClr val="dk1"/>
          </a:fontRef>
        </p:style>
        <p:txBody>
          <a:bodyPr lIns="108000" tIns="36000" rIns="0" bIns="0" rtlCol="0" anchor="t" anchorCtr="0"/>
          <a:lstStyle>
            <a:defPPr>
              <a:defRPr lang="en-US"/>
            </a:defPPr>
            <a:lvl1pPr>
              <a:lnSpc>
                <a:spcPct val="110000"/>
              </a:lnSpc>
              <a:defRPr kumimoji="1" sz="800">
                <a:latin typeface="Courier New" panose="02070309020205020404" pitchFamily="49" charset="0"/>
                <a:cs typeface="Courier New" panose="02070309020205020404"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noProof="1"/>
              <a:t>postgres=# SELECT srsubid, srrelid::regclass, srsubstate, srsublsn FROM </a:t>
            </a:r>
            <a:r>
              <a:rPr lang="en-US" noProof="1">
                <a:highlight>
                  <a:srgbClr val="FFC197"/>
                </a:highlight>
              </a:rPr>
              <a:t>pg_subscription_rel</a:t>
            </a:r>
            <a:r>
              <a:rPr lang="en-US" noProof="1"/>
              <a:t>;</a:t>
            </a:r>
          </a:p>
          <a:p>
            <a:r>
              <a:rPr lang="en-US" noProof="1"/>
              <a:t> srsubid |    srrelid     | srsubstate | srsublsn  </a:t>
            </a:r>
          </a:p>
          <a:p>
            <a:r>
              <a:rPr lang="en-US" noProof="1"/>
              <a:t>---------+----------------+------------+-----------</a:t>
            </a:r>
          </a:p>
          <a:p>
            <a:r>
              <a:rPr lang="en-US" noProof="1"/>
              <a:t>   16399 | accounts       | r          | 0/156B8D0</a:t>
            </a:r>
          </a:p>
          <a:p>
            <a:r>
              <a:rPr lang="en-US" noProof="1"/>
              <a:t>   16399 | acoounts_roles | r          | 0/156B8D0</a:t>
            </a:r>
          </a:p>
          <a:p>
            <a:r>
              <a:rPr lang="en-US" noProof="1"/>
              <a:t>   16399 | department     | r          | 0/156B940</a:t>
            </a:r>
          </a:p>
          <a:p>
            <a:r>
              <a:rPr lang="en-US" noProof="1"/>
              <a:t>   16399 | employee       | r          | 0/156B940</a:t>
            </a:r>
          </a:p>
          <a:p>
            <a:r>
              <a:rPr lang="en-US" noProof="1"/>
              <a:t>   16399 | roles          | r          | 0/156B978</a:t>
            </a:r>
          </a:p>
          <a:p>
            <a:r>
              <a:rPr lang="en-US" noProof="1"/>
              <a:t>(5 rows)</a:t>
            </a:r>
          </a:p>
          <a:p>
            <a:endParaRPr lang="en-US" noProof="1"/>
          </a:p>
        </p:txBody>
      </p:sp>
      <p:sp>
        <p:nvSpPr>
          <p:cNvPr id="16" name="TextBox 15">
            <a:extLst>
              <a:ext uri="{FF2B5EF4-FFF2-40B4-BE49-F238E27FC236}">
                <a16:creationId xmlns:a16="http://schemas.microsoft.com/office/drawing/2014/main" id="{6089FD39-4919-A42B-D31D-C49E8DA42E61}"/>
              </a:ext>
            </a:extLst>
          </p:cNvPr>
          <p:cNvSpPr txBox="1"/>
          <p:nvPr/>
        </p:nvSpPr>
        <p:spPr>
          <a:xfrm>
            <a:off x="2187872" y="1687270"/>
            <a:ext cx="894912" cy="978358"/>
          </a:xfrm>
          <a:prstGeom prst="rect">
            <a:avLst/>
          </a:prstGeom>
          <a:noFill/>
          <a:ln w="25400">
            <a:gradFill>
              <a:gsLst>
                <a:gs pos="84000">
                  <a:srgbClr val="F75500"/>
                </a:gs>
                <a:gs pos="100000">
                  <a:srgbClr val="FFE600"/>
                </a:gs>
              </a:gsLst>
              <a:lin ang="2700000" scaled="0"/>
            </a:gradFill>
          </a:ln>
        </p:spPr>
        <p:style>
          <a:lnRef idx="2">
            <a:schemeClr val="accent1"/>
          </a:lnRef>
          <a:fillRef idx="1">
            <a:schemeClr val="lt1"/>
          </a:fillRef>
          <a:effectRef idx="0">
            <a:schemeClr val="accent1"/>
          </a:effectRef>
          <a:fontRef idx="minor">
            <a:schemeClr val="dk1"/>
          </a:fontRef>
        </p:style>
        <p:txBody>
          <a:bodyPr lIns="108000" tIns="36000" rIns="0" bIns="0" rtlCol="0" anchor="t" anchorCtr="0"/>
          <a:lstStyle>
            <a:defPPr>
              <a:defRPr lang="en-US"/>
            </a:defPPr>
            <a:lvl1pPr>
              <a:lnSpc>
                <a:spcPct val="110000"/>
              </a:lnSpc>
              <a:defRPr kumimoji="1" sz="800">
                <a:solidFill>
                  <a:schemeClr val="dk1"/>
                </a:solidFill>
                <a:latin typeface="Courier New" panose="02070309020205020404" pitchFamily="49" charset="0"/>
                <a:cs typeface="Courier New" panose="02070309020205020404"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endParaRPr lang="en-US" noProof="1"/>
          </a:p>
        </p:txBody>
      </p:sp>
      <p:pic>
        <p:nvPicPr>
          <p:cNvPr id="17" name="Graphic 16">
            <a:extLst>
              <a:ext uri="{FF2B5EF4-FFF2-40B4-BE49-F238E27FC236}">
                <a16:creationId xmlns:a16="http://schemas.microsoft.com/office/drawing/2014/main" id="{C8D5F7E1-5920-22E1-4F2C-8855CE4BB2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27645" y="3218688"/>
            <a:ext cx="3292391" cy="1700953"/>
          </a:xfrm>
          <a:prstGeom prst="rect">
            <a:avLst/>
          </a:prstGeom>
        </p:spPr>
      </p:pic>
      <p:sp>
        <p:nvSpPr>
          <p:cNvPr id="18" name="TextBox 17">
            <a:extLst>
              <a:ext uri="{FF2B5EF4-FFF2-40B4-BE49-F238E27FC236}">
                <a16:creationId xmlns:a16="http://schemas.microsoft.com/office/drawing/2014/main" id="{7059772E-D493-24E2-D12E-BDFCC8D8A1AB}"/>
              </a:ext>
            </a:extLst>
          </p:cNvPr>
          <p:cNvSpPr txBox="1"/>
          <p:nvPr/>
        </p:nvSpPr>
        <p:spPr>
          <a:xfrm>
            <a:off x="4026101" y="3354572"/>
            <a:ext cx="1384336" cy="721907"/>
          </a:xfrm>
          <a:prstGeom prst="rect">
            <a:avLst/>
          </a:prstGeom>
          <a:solidFill>
            <a:srgbClr val="FFFACC"/>
          </a:solidFill>
          <a:ln w="25400">
            <a:noFill/>
          </a:ln>
        </p:spPr>
        <p:style>
          <a:lnRef idx="2">
            <a:schemeClr val="accent1"/>
          </a:lnRef>
          <a:fillRef idx="1">
            <a:schemeClr val="lt1"/>
          </a:fillRef>
          <a:effectRef idx="0">
            <a:schemeClr val="accent1"/>
          </a:effectRef>
          <a:fontRef idx="minor">
            <a:schemeClr val="dk1"/>
          </a:fontRef>
        </p:style>
        <p:txBody>
          <a:bodyPr lIns="36000" tIns="0" rIns="36000" bIns="0" rtlCol="0" anchor="ctr" anchorCtr="0"/>
          <a:lstStyle>
            <a:defPPr>
              <a:defRPr lang="en-US"/>
            </a:defPPr>
            <a:lvl1pPr>
              <a:lnSpc>
                <a:spcPct val="110000"/>
              </a:lnSpc>
              <a:defRPr kumimoji="1" sz="800">
                <a:solidFill>
                  <a:schemeClr val="dk1"/>
                </a:solidFill>
                <a:latin typeface="Courier New" panose="02070309020205020404" pitchFamily="49" charset="0"/>
                <a:cs typeface="Courier New" panose="02070309020205020404"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AU" sz="1000" noProof="1">
                <a:latin typeface="+mn-lt"/>
              </a:rPr>
              <a:t>The above information illustrates step 2 mentioned in the architecture</a:t>
            </a:r>
            <a:endParaRPr lang="en-US" sz="1000" noProof="1">
              <a:latin typeface="+mn-lt"/>
            </a:endParaRPr>
          </a:p>
        </p:txBody>
      </p:sp>
      <p:sp>
        <p:nvSpPr>
          <p:cNvPr id="19" name="Freeform: Shape 18">
            <a:extLst>
              <a:ext uri="{FF2B5EF4-FFF2-40B4-BE49-F238E27FC236}">
                <a16:creationId xmlns:a16="http://schemas.microsoft.com/office/drawing/2014/main" id="{E40A76F1-1C04-5B46-90EC-C537CBDB582F}"/>
              </a:ext>
            </a:extLst>
          </p:cNvPr>
          <p:cNvSpPr/>
          <p:nvPr/>
        </p:nvSpPr>
        <p:spPr>
          <a:xfrm rot="2189364">
            <a:off x="6258353" y="4001013"/>
            <a:ext cx="1904627" cy="998439"/>
          </a:xfrm>
          <a:custGeom>
            <a:avLst/>
            <a:gdLst>
              <a:gd name="connsiteX0" fmla="*/ 0 w 1904627"/>
              <a:gd name="connsiteY0" fmla="*/ 770426 h 998439"/>
              <a:gd name="connsiteX1" fmla="*/ 636741 w 1904627"/>
              <a:gd name="connsiteY1" fmla="*/ 299445 h 998439"/>
              <a:gd name="connsiteX2" fmla="*/ 659279 w 1904627"/>
              <a:gd name="connsiteY2" fmla="*/ 329914 h 998439"/>
              <a:gd name="connsiteX3" fmla="*/ 1286468 w 1904627"/>
              <a:gd name="connsiteY3" fmla="*/ 329914 h 998439"/>
              <a:gd name="connsiteX4" fmla="*/ 1286468 w 1904627"/>
              <a:gd name="connsiteY4" fmla="*/ 332486 h 998439"/>
              <a:gd name="connsiteX5" fmla="*/ 1735972 w 1904627"/>
              <a:gd name="connsiteY5" fmla="*/ 0 h 998439"/>
              <a:gd name="connsiteX6" fmla="*/ 1904627 w 1904627"/>
              <a:gd name="connsiteY6" fmla="*/ 228012 h 998439"/>
              <a:gd name="connsiteX7" fmla="*/ 1267885 w 1904627"/>
              <a:gd name="connsiteY7" fmla="*/ 698994 h 998439"/>
              <a:gd name="connsiteX8" fmla="*/ 1117376 w 1904627"/>
              <a:gd name="connsiteY8" fmla="*/ 495514 h 998439"/>
              <a:gd name="connsiteX9" fmla="*/ 781769 w 1904627"/>
              <a:gd name="connsiteY9" fmla="*/ 495514 h 998439"/>
              <a:gd name="connsiteX10" fmla="*/ 805396 w 1904627"/>
              <a:gd name="connsiteY10" fmla="*/ 527457 h 998439"/>
              <a:gd name="connsiteX11" fmla="*/ 168655 w 1904627"/>
              <a:gd name="connsiteY11" fmla="*/ 998439 h 99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4627" h="998439">
                <a:moveTo>
                  <a:pt x="0" y="770426"/>
                </a:moveTo>
                <a:lnTo>
                  <a:pt x="636741" y="299445"/>
                </a:lnTo>
                <a:lnTo>
                  <a:pt x="659279" y="329914"/>
                </a:lnTo>
                <a:lnTo>
                  <a:pt x="1286468" y="329914"/>
                </a:lnTo>
                <a:lnTo>
                  <a:pt x="1286468" y="332486"/>
                </a:lnTo>
                <a:lnTo>
                  <a:pt x="1735972" y="0"/>
                </a:lnTo>
                <a:lnTo>
                  <a:pt x="1904627" y="228012"/>
                </a:lnTo>
                <a:lnTo>
                  <a:pt x="1267885" y="698994"/>
                </a:lnTo>
                <a:lnTo>
                  <a:pt x="1117376" y="495514"/>
                </a:lnTo>
                <a:lnTo>
                  <a:pt x="781769" y="495514"/>
                </a:lnTo>
                <a:lnTo>
                  <a:pt x="805396" y="527457"/>
                </a:lnTo>
                <a:lnTo>
                  <a:pt x="168655" y="998439"/>
                </a:lnTo>
                <a:close/>
              </a:path>
            </a:pathLst>
          </a:custGeom>
          <a:noFill/>
          <a:ln w="25400" cap="rnd">
            <a:gradFill>
              <a:gsLst>
                <a:gs pos="84000">
                  <a:srgbClr val="F75500"/>
                </a:gs>
                <a:gs pos="100000">
                  <a:srgbClr val="FFE600"/>
                </a:gs>
              </a:gsLst>
              <a:lin ang="2700000" scaled="0"/>
            </a:gradFill>
            <a:round/>
          </a:ln>
        </p:spPr>
        <p:style>
          <a:lnRef idx="2">
            <a:schemeClr val="accent1"/>
          </a:lnRef>
          <a:fillRef idx="1">
            <a:schemeClr val="lt1"/>
          </a:fillRef>
          <a:effectRef idx="0">
            <a:schemeClr val="accent1"/>
          </a:effectRef>
          <a:fontRef idx="minor">
            <a:schemeClr val="dk1"/>
          </a:fontRef>
        </p:style>
        <p:txBody>
          <a:bodyPr wrap="square" lIns="108000" tIns="36000" rIns="0" bIns="0" rtlCol="0" anchor="t" anchorCtr="0">
            <a:noAutofit/>
          </a:bodyPr>
          <a:lstStyle/>
          <a:p>
            <a:pPr>
              <a:lnSpc>
                <a:spcPct val="120000"/>
              </a:lnSpc>
            </a:pPr>
            <a:endParaRPr kumimoji="1" lang="en-US" sz="800" dirty="0">
              <a:solidFill>
                <a:schemeClr val="dk1"/>
              </a:solidFill>
              <a:latin typeface="Courier New" panose="02070309020205020404" pitchFamily="49" charset="0"/>
              <a:cs typeface="Courier New" panose="02070309020205020404" pitchFamily="49" charset="0"/>
            </a:endParaRPr>
          </a:p>
        </p:txBody>
      </p:sp>
      <p:sp>
        <p:nvSpPr>
          <p:cNvPr id="20" name="TextBox 19">
            <a:extLst>
              <a:ext uri="{FF2B5EF4-FFF2-40B4-BE49-F238E27FC236}">
                <a16:creationId xmlns:a16="http://schemas.microsoft.com/office/drawing/2014/main" id="{84B406BF-FC84-E672-DD1B-9AFD4B48768E}"/>
              </a:ext>
            </a:extLst>
          </p:cNvPr>
          <p:cNvSpPr txBox="1"/>
          <p:nvPr/>
        </p:nvSpPr>
        <p:spPr>
          <a:xfrm>
            <a:off x="288036" y="2983270"/>
            <a:ext cx="3528000" cy="721907"/>
          </a:xfrm>
          <a:prstGeom prst="rect">
            <a:avLst/>
          </a:prstGeom>
          <a:noFill/>
          <a:ln w="25400">
            <a:noFill/>
          </a:ln>
        </p:spPr>
        <p:style>
          <a:lnRef idx="2">
            <a:schemeClr val="accent1"/>
          </a:lnRef>
          <a:fillRef idx="1">
            <a:schemeClr val="lt1"/>
          </a:fillRef>
          <a:effectRef idx="0">
            <a:schemeClr val="accent1"/>
          </a:effectRef>
          <a:fontRef idx="minor">
            <a:schemeClr val="dk1"/>
          </a:fontRef>
        </p:style>
        <p:txBody>
          <a:bodyPr lIns="36000" tIns="0" rIns="36000" bIns="0" rtlCol="0" anchor="t" anchorCtr="0"/>
          <a:lstStyle>
            <a:defPPr>
              <a:defRPr lang="en-US"/>
            </a:defPPr>
            <a:lvl1pPr>
              <a:lnSpc>
                <a:spcPct val="110000"/>
              </a:lnSpc>
              <a:defRPr kumimoji="1" sz="800">
                <a:solidFill>
                  <a:schemeClr val="dk1"/>
                </a:solidFill>
                <a:latin typeface="Courier New" panose="02070309020205020404" pitchFamily="49" charset="0"/>
                <a:cs typeface="Courier New" panose="02070309020205020404"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243000" indent="-243000" defTabSz="685783">
              <a:spcBef>
                <a:spcPts val="600"/>
              </a:spcBef>
              <a:spcAft>
                <a:spcPts val="300"/>
              </a:spcAft>
              <a:buClr>
                <a:srgbClr val="EA0000"/>
              </a:buClr>
              <a:buSzPct val="120000"/>
              <a:buFont typeface="Arial" panose="020B0604020202020204" pitchFamily="34" charset="0"/>
              <a:buChar char="●"/>
            </a:pPr>
            <a:r>
              <a:rPr lang="en-AU" sz="1400" noProof="1">
                <a:solidFill>
                  <a:srgbClr val="0D0A0B"/>
                </a:solidFill>
                <a:latin typeface="+mn-lt"/>
                <a:ea typeface="Open Sans" panose="020B0606030504020204" pitchFamily="34" charset="0"/>
                <a:cs typeface="Open Sans" panose="020B0606030504020204" pitchFamily="34" charset="0"/>
              </a:rPr>
              <a:t>Note: Currently, DDL operations are not supported by logical replication. Only DML changes will be replicated.</a:t>
            </a:r>
          </a:p>
        </p:txBody>
      </p:sp>
    </p:spTree>
    <p:extLst>
      <p:ext uri="{BB962C8B-B14F-4D97-AF65-F5344CB8AC3E}">
        <p14:creationId xmlns:p14="http://schemas.microsoft.com/office/powerpoint/2010/main" val="4225010875"/>
      </p:ext>
    </p:extLst>
  </p:cSld>
  <p:clrMapOvr>
    <a:masterClrMapping/>
  </p:clrMapOvr>
  <p:transition advTm="6535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93709-1EAE-9BEE-ABE5-B534DC9FDD1D}"/>
              </a:ext>
            </a:extLst>
          </p:cNvPr>
          <p:cNvSpPr>
            <a:spLocks noGrp="1"/>
          </p:cNvSpPr>
          <p:nvPr>
            <p:ph type="title"/>
          </p:nvPr>
        </p:nvSpPr>
        <p:spPr/>
        <p:txBody>
          <a:bodyPr/>
          <a:lstStyle/>
          <a:p>
            <a:r>
              <a:rPr lang="en-IN" dirty="0"/>
              <a:t>Processes – Tablesync worker</a:t>
            </a:r>
          </a:p>
        </p:txBody>
      </p:sp>
      <p:sp>
        <p:nvSpPr>
          <p:cNvPr id="3" name="Text Placeholder 2">
            <a:extLst>
              <a:ext uri="{FF2B5EF4-FFF2-40B4-BE49-F238E27FC236}">
                <a16:creationId xmlns:a16="http://schemas.microsoft.com/office/drawing/2014/main" id="{B28E0816-D5CE-AA54-3EFD-BE64F071EFB2}"/>
              </a:ext>
            </a:extLst>
          </p:cNvPr>
          <p:cNvSpPr>
            <a:spLocks noGrp="1"/>
          </p:cNvSpPr>
          <p:nvPr>
            <p:ph type="body" sz="quarter" idx="10"/>
          </p:nvPr>
        </p:nvSpPr>
        <p:spPr/>
        <p:txBody>
          <a:bodyPr/>
          <a:lstStyle/>
          <a:p>
            <a:pPr lvl="1">
              <a:spcBef>
                <a:spcPts val="600"/>
              </a:spcBef>
              <a:spcAft>
                <a:spcPts val="300"/>
              </a:spcAft>
            </a:pPr>
            <a:endParaRPr lang="en-IN" altLang="ja-JP" sz="1600" dirty="0">
              <a:solidFill>
                <a:srgbClr val="0D0A0B"/>
              </a:solidFill>
              <a:latin typeface="Open Sans" panose="020B0606030504020204" pitchFamily="34" charset="0"/>
              <a:ea typeface="Open Sans" panose="020B0606030504020204" pitchFamily="34" charset="0"/>
              <a:cs typeface="Open Sans" panose="020B0606030504020204" pitchFamily="34" charset="0"/>
            </a:endParaRPr>
          </a:p>
          <a:p>
            <a:pPr lvl="1">
              <a:spcBef>
                <a:spcPts val="600"/>
              </a:spcBef>
              <a:spcAft>
                <a:spcPts val="300"/>
              </a:spcAft>
            </a:pPr>
            <a:endParaRPr lang="en-IN" sz="1600" dirty="0">
              <a:solidFill>
                <a:srgbClr val="0D0A0B"/>
              </a:solidFill>
              <a:latin typeface="Open Sans" panose="020B0606030504020204" pitchFamily="34" charset="0"/>
              <a:ea typeface="Open Sans" panose="020B0606030504020204" pitchFamily="34" charset="0"/>
              <a:cs typeface="Open Sans" panose="020B0606030504020204" pitchFamily="34" charset="0"/>
            </a:endParaRPr>
          </a:p>
          <a:p>
            <a:pPr>
              <a:spcBef>
                <a:spcPts val="600"/>
              </a:spcBef>
              <a:spcAft>
                <a:spcPts val="300"/>
              </a:spcAft>
            </a:pPr>
            <a:endParaRPr lang="en-IN"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 Placeholder 3">
            <a:extLst>
              <a:ext uri="{FF2B5EF4-FFF2-40B4-BE49-F238E27FC236}">
                <a16:creationId xmlns:a16="http://schemas.microsoft.com/office/drawing/2014/main" id="{FCB1809F-7F76-890F-6CBE-504F1C2650CE}"/>
              </a:ext>
            </a:extLst>
          </p:cNvPr>
          <p:cNvSpPr>
            <a:spLocks noGrp="1"/>
          </p:cNvSpPr>
          <p:nvPr>
            <p:ph type="body" sz="quarter" idx="11"/>
          </p:nvPr>
        </p:nvSpPr>
        <p:spPr>
          <a:xfrm>
            <a:off x="4557399" y="920751"/>
            <a:ext cx="4428000" cy="1206484"/>
          </a:xfrm>
        </p:spPr>
        <p:txBody>
          <a:bodyPr/>
          <a:lstStyle/>
          <a:p>
            <a:pPr marL="243000" lvl="1" indent="-243000">
              <a:spcAft>
                <a:spcPts val="0"/>
              </a:spcAft>
              <a:buClr>
                <a:srgbClr val="EA0000"/>
              </a:buClr>
            </a:pPr>
            <a:r>
              <a:rPr lang="en-US" sz="1400" dirty="0">
                <a:solidFill>
                  <a:srgbClr val="0D0A0B"/>
                </a:solidFill>
                <a:latin typeface="+mn-lt"/>
                <a:ea typeface="Open Sans" panose="020B0606030504020204" pitchFamily="34" charset="0"/>
                <a:cs typeface="Open Sans" panose="020B0606030504020204" pitchFamily="34" charset="0"/>
              </a:rPr>
              <a:t>The initial data synchronization is done separately for each table, by a separate table sync worker. </a:t>
            </a:r>
          </a:p>
          <a:p>
            <a:pPr marL="243000" lvl="1" indent="-243000">
              <a:spcAft>
                <a:spcPts val="0"/>
              </a:spcAft>
              <a:buClr>
                <a:srgbClr val="EA0000"/>
              </a:buClr>
            </a:pPr>
            <a:r>
              <a:rPr lang="en-IN" sz="1400" dirty="0">
                <a:solidFill>
                  <a:srgbClr val="0D0A0B"/>
                </a:solidFill>
                <a:latin typeface="+mn-lt"/>
                <a:ea typeface="Open Sans" panose="020B0606030504020204" pitchFamily="34" charset="0"/>
                <a:cs typeface="Open Sans" panose="020B0606030504020204" pitchFamily="34" charset="0"/>
              </a:rPr>
              <a:t>Create a replication slot with </a:t>
            </a:r>
            <a:r>
              <a:rPr lang="en-IN" sz="1400" dirty="0">
                <a:solidFill>
                  <a:srgbClr val="0D0A0B"/>
                </a:solidFill>
                <a:latin typeface="+mj-lt"/>
                <a:ea typeface="Open Sans" panose="020B0606030504020204" pitchFamily="34" charset="0"/>
                <a:cs typeface="Open Sans" panose="020B0606030504020204" pitchFamily="34" charset="0"/>
              </a:rPr>
              <a:t>USE_SNAPSHOT</a:t>
            </a:r>
            <a:r>
              <a:rPr lang="en-IN" sz="1400" dirty="0">
                <a:solidFill>
                  <a:srgbClr val="0D0A0B"/>
                </a:solidFill>
                <a:latin typeface="+mn-lt"/>
                <a:ea typeface="Open Sans" panose="020B0606030504020204" pitchFamily="34" charset="0"/>
                <a:cs typeface="Open Sans" panose="020B0606030504020204" pitchFamily="34" charset="0"/>
              </a:rPr>
              <a:t> option and copy table data with COPY command.</a:t>
            </a:r>
          </a:p>
          <a:p>
            <a:pPr marL="243000" lvl="1" indent="-243000">
              <a:spcAft>
                <a:spcPts val="0"/>
              </a:spcAft>
              <a:buClr>
                <a:srgbClr val="EA0000"/>
              </a:buClr>
            </a:pPr>
            <a:r>
              <a:rPr lang="en-IN" altLang="ja-JP" sz="1400" dirty="0">
                <a:solidFill>
                  <a:srgbClr val="0D0A0B"/>
                </a:solidFill>
                <a:latin typeface="+mn-lt"/>
                <a:ea typeface="Open Sans" panose="020B0606030504020204" pitchFamily="34" charset="0"/>
                <a:cs typeface="Open Sans" panose="020B0606030504020204" pitchFamily="34" charset="0"/>
              </a:rPr>
              <a:t>Table sync worker will request the publisher to start replicating data from the publisher.</a:t>
            </a:r>
          </a:p>
          <a:p>
            <a:pPr marL="243000" lvl="1" indent="-243000">
              <a:spcAft>
                <a:spcPts val="0"/>
              </a:spcAft>
              <a:buClr>
                <a:srgbClr val="EA0000"/>
              </a:buClr>
            </a:pPr>
            <a:r>
              <a:rPr lang="en-IN" altLang="ja-JP" sz="1400" dirty="0">
                <a:solidFill>
                  <a:srgbClr val="0D0A0B"/>
                </a:solidFill>
                <a:latin typeface="+mn-lt"/>
                <a:ea typeface="Open Sans" panose="020B0606030504020204" pitchFamily="34" charset="0"/>
                <a:cs typeface="Open Sans" panose="020B0606030504020204" pitchFamily="34" charset="0"/>
              </a:rPr>
              <a:t>Table sync worker will synchronize data from walsender until it reaches the </a:t>
            </a:r>
            <a:r>
              <a:rPr lang="en-US" altLang="ja-JP" sz="1400" noProof="1">
                <a:solidFill>
                  <a:srgbClr val="0D0A0B"/>
                </a:solidFill>
                <a:latin typeface="+mn-lt"/>
                <a:ea typeface="Open Sans" panose="020B0606030504020204" pitchFamily="34" charset="0"/>
                <a:cs typeface="Open Sans" panose="020B0606030504020204" pitchFamily="34" charset="0"/>
              </a:rPr>
              <a:t>syncworker’s</a:t>
            </a:r>
            <a:r>
              <a:rPr lang="en-IN" altLang="ja-JP" sz="1400" dirty="0">
                <a:solidFill>
                  <a:srgbClr val="0D0A0B"/>
                </a:solidFill>
                <a:latin typeface="+mn-lt"/>
                <a:ea typeface="Open Sans" panose="020B0606030504020204" pitchFamily="34" charset="0"/>
                <a:cs typeface="Open Sans" panose="020B0606030504020204" pitchFamily="34" charset="0"/>
              </a:rPr>
              <a:t> LSN set by the apply worker. </a:t>
            </a:r>
          </a:p>
          <a:p>
            <a:pPr marL="243000" lvl="1" indent="-243000">
              <a:spcAft>
                <a:spcPts val="0"/>
              </a:spcAft>
              <a:buClr>
                <a:srgbClr val="EA0000"/>
              </a:buClr>
            </a:pPr>
            <a:endParaRPr lang="en-IN" sz="1400" dirty="0">
              <a:solidFill>
                <a:srgbClr val="0D0A0B"/>
              </a:solidFill>
              <a:latin typeface="+mn-lt"/>
              <a:ea typeface="Open Sans" panose="020B0606030504020204" pitchFamily="34" charset="0"/>
              <a:cs typeface="Open Sans" panose="020B0606030504020204" pitchFamily="34" charset="0"/>
            </a:endParaRPr>
          </a:p>
        </p:txBody>
      </p:sp>
      <p:sp>
        <p:nvSpPr>
          <p:cNvPr id="6" name="Rectangle: Rounded Corners 5">
            <a:extLst>
              <a:ext uri="{FF2B5EF4-FFF2-40B4-BE49-F238E27FC236}">
                <a16:creationId xmlns:a16="http://schemas.microsoft.com/office/drawing/2014/main" id="{C111DD69-3D3A-E263-74C7-6846E8B5A16B}"/>
              </a:ext>
            </a:extLst>
          </p:cNvPr>
          <p:cNvSpPr/>
          <p:nvPr/>
        </p:nvSpPr>
        <p:spPr>
          <a:xfrm>
            <a:off x="136390" y="918115"/>
            <a:ext cx="1745139" cy="3420000"/>
          </a:xfrm>
          <a:prstGeom prst="roundRect">
            <a:avLst>
              <a:gd name="adj" fmla="val 500"/>
            </a:avLst>
          </a:prstGeom>
          <a:solidFill>
            <a:srgbClr val="FFCBA7"/>
          </a:solidFill>
          <a:ln w="31750">
            <a:noFill/>
          </a:ln>
          <a:effectLst/>
        </p:spPr>
        <p:txBody>
          <a:bodyPr wrap="square" lIns="0" tIns="18000" rIns="0" bIns="0" rtlCol="0" anchor="t" anchorCtr="0">
            <a:noAutofit/>
          </a:bodyPr>
          <a:lstStyle/>
          <a:p>
            <a:pPr algn="ctr" defTabSz="914400">
              <a:lnSpc>
                <a:spcPts val="1300"/>
              </a:lnSpc>
            </a:pPr>
            <a:r>
              <a:rPr lang="en-US" sz="1100" kern="0" dirty="0">
                <a:solidFill>
                  <a:prstClr val="black">
                    <a:lumMod val="95000"/>
                    <a:lumOff val="5000"/>
                  </a:prstClr>
                </a:solidFill>
                <a:latin typeface="+mj-lt"/>
                <a:cs typeface="Courier New" panose="02070309020205020404" pitchFamily="49" charset="0"/>
              </a:rPr>
              <a:t>Apply worker</a:t>
            </a:r>
          </a:p>
        </p:txBody>
      </p:sp>
      <p:sp>
        <p:nvSpPr>
          <p:cNvPr id="7" name="Rectangle: Rounded Corners 6">
            <a:extLst>
              <a:ext uri="{FF2B5EF4-FFF2-40B4-BE49-F238E27FC236}">
                <a16:creationId xmlns:a16="http://schemas.microsoft.com/office/drawing/2014/main" id="{2A2834BA-215F-F413-0715-5ED5F7F01A33}"/>
              </a:ext>
            </a:extLst>
          </p:cNvPr>
          <p:cNvSpPr/>
          <p:nvPr/>
        </p:nvSpPr>
        <p:spPr>
          <a:xfrm>
            <a:off x="1962172" y="918115"/>
            <a:ext cx="2443901" cy="3420000"/>
          </a:xfrm>
          <a:prstGeom prst="roundRect">
            <a:avLst>
              <a:gd name="adj" fmla="val 500"/>
            </a:avLst>
          </a:prstGeom>
          <a:solidFill>
            <a:srgbClr val="FFE5D3"/>
          </a:solidFill>
          <a:ln w="31750">
            <a:noFill/>
          </a:ln>
          <a:effectLst/>
        </p:spPr>
        <p:txBody>
          <a:bodyPr wrap="square" lIns="0" tIns="18000" rIns="0" bIns="0" rtlCol="0" anchor="t" anchorCtr="0">
            <a:noAutofit/>
          </a:bodyPr>
          <a:lstStyle/>
          <a:p>
            <a:pPr algn="ctr" defTabSz="914400">
              <a:lnSpc>
                <a:spcPts val="1300"/>
              </a:lnSpc>
            </a:pPr>
            <a:r>
              <a:rPr lang="en-US" sz="1100" kern="0" dirty="0">
                <a:solidFill>
                  <a:prstClr val="black">
                    <a:lumMod val="95000"/>
                    <a:lumOff val="5000"/>
                  </a:prstClr>
                </a:solidFill>
                <a:latin typeface="+mj-lt"/>
                <a:cs typeface="Courier New" panose="02070309020205020404" pitchFamily="49" charset="0"/>
              </a:rPr>
              <a:t>Tablesync worker</a:t>
            </a:r>
          </a:p>
        </p:txBody>
      </p:sp>
      <p:sp>
        <p:nvSpPr>
          <p:cNvPr id="8" name="Rectangle 7">
            <a:extLst>
              <a:ext uri="{FF2B5EF4-FFF2-40B4-BE49-F238E27FC236}">
                <a16:creationId xmlns:a16="http://schemas.microsoft.com/office/drawing/2014/main" id="{D94004D2-7484-C8E4-C378-A084BC4C3C23}"/>
              </a:ext>
            </a:extLst>
          </p:cNvPr>
          <p:cNvSpPr/>
          <p:nvPr/>
        </p:nvSpPr>
        <p:spPr>
          <a:xfrm>
            <a:off x="209759" y="1187131"/>
            <a:ext cx="1598400" cy="378000"/>
          </a:xfrm>
          <a:prstGeom prst="rect">
            <a:avLst/>
          </a:prstGeom>
          <a:solidFill>
            <a:sysClr val="window" lastClr="FFFFFF">
              <a:alpha val="50000"/>
            </a:sysClr>
          </a:solidFill>
          <a:ln w="6350" cap="flat" cmpd="sng" algn="ctr">
            <a:solidFill>
              <a:schemeClr val="tx1"/>
            </a:solidFill>
            <a:prstDash val="solid"/>
          </a:ln>
          <a:effectLst/>
        </p:spPr>
        <p:txBody>
          <a:bodyPr lIns="36000" tIns="0" rIns="36000" bIns="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ea typeface="+mn-ea"/>
                <a:cs typeface="+mn-cs"/>
              </a:rPr>
              <a:t>If there is no </a:t>
            </a:r>
            <a:r>
              <a:rPr kumimoji="0" lang="en-US" sz="900" b="0" i="0" u="none" strike="noStrike" kern="0" cap="none" spc="0" normalizeH="0" baseline="0" noProof="1">
                <a:ln>
                  <a:noFill/>
                </a:ln>
                <a:solidFill>
                  <a:prstClr val="black"/>
                </a:solidFill>
                <a:effectLst/>
                <a:uLnTx/>
                <a:uFillTx/>
                <a:latin typeface="+mj-lt"/>
                <a:ea typeface="+mn-ea"/>
                <a:cs typeface="+mn-cs"/>
              </a:rPr>
              <a:t>tablesync</a:t>
            </a:r>
            <a:r>
              <a:rPr kumimoji="0" lang="en-US" sz="900" b="0" i="0" u="none" strike="noStrike" kern="0" cap="none" spc="0" normalizeH="0" baseline="0" noProof="0" dirty="0">
                <a:ln>
                  <a:noFill/>
                </a:ln>
                <a:solidFill>
                  <a:prstClr val="black"/>
                </a:solidFill>
                <a:effectLst/>
                <a:uLnTx/>
                <a:uFillTx/>
                <a:latin typeface="+mj-lt"/>
                <a:ea typeface="+mn-ea"/>
                <a:cs typeface="+mn-cs"/>
              </a:rPr>
              <a:t> worker</a:t>
            </a:r>
            <a:r>
              <a:rPr kumimoji="0" lang="en-US" sz="900" b="0" i="0" u="none" strike="noStrike" kern="0" cap="none" spc="0" normalizeH="0" baseline="0" noProof="0" dirty="0">
                <a:ln>
                  <a:noFill/>
                </a:ln>
                <a:solidFill>
                  <a:prstClr val="black"/>
                </a:solidFill>
                <a:effectLst/>
                <a:uLnTx/>
                <a:uFillTx/>
                <a:ea typeface="+mn-ea"/>
                <a:cs typeface="+mn-cs"/>
              </a:rPr>
              <a:t> for this table, then launch one now</a:t>
            </a:r>
          </a:p>
        </p:txBody>
      </p:sp>
      <p:sp>
        <p:nvSpPr>
          <p:cNvPr id="9" name="Arrow: Right 8">
            <a:extLst>
              <a:ext uri="{FF2B5EF4-FFF2-40B4-BE49-F238E27FC236}">
                <a16:creationId xmlns:a16="http://schemas.microsoft.com/office/drawing/2014/main" id="{7EA7B229-C790-1F54-B5F8-829D442ED0A5}"/>
              </a:ext>
            </a:extLst>
          </p:cNvPr>
          <p:cNvSpPr/>
          <p:nvPr/>
        </p:nvSpPr>
        <p:spPr>
          <a:xfrm rot="19256434">
            <a:off x="1794754" y="1081575"/>
            <a:ext cx="180000" cy="144000"/>
          </a:xfrm>
          <a:prstGeom prst="rightArrow">
            <a:avLst>
              <a:gd name="adj1" fmla="val 75283"/>
              <a:gd name="adj2" fmla="val 50000"/>
            </a:avLst>
          </a:prstGeom>
          <a:solidFill>
            <a:srgbClr val="FFFACC"/>
          </a:solidFill>
          <a:ln w="6350">
            <a:solidFill>
              <a:schemeClr val="tx1"/>
            </a:solidFill>
          </a:ln>
          <a:effectLst/>
        </p:spPr>
        <p:txBody>
          <a:bodyPr wrap="square" lIns="0" tIns="0" rIns="0" bIns="0" rtlCol="0" anchor="t" anchorCtr="0">
            <a:noAutofit/>
          </a:bodyPr>
          <a:lstStyle/>
          <a:p>
            <a:pPr algn="ctr" defTabSz="914400"/>
            <a:endParaRPr lang="en-US" sz="1000" kern="0" dirty="0">
              <a:solidFill>
                <a:prstClr val="black">
                  <a:lumMod val="95000"/>
                  <a:lumOff val="5000"/>
                </a:prstClr>
              </a:solidFill>
            </a:endParaRPr>
          </a:p>
        </p:txBody>
      </p:sp>
      <p:sp>
        <p:nvSpPr>
          <p:cNvPr id="10" name="Rectangle 9">
            <a:extLst>
              <a:ext uri="{FF2B5EF4-FFF2-40B4-BE49-F238E27FC236}">
                <a16:creationId xmlns:a16="http://schemas.microsoft.com/office/drawing/2014/main" id="{8C7DBD1C-DB9F-7CE8-41EE-08F19DF0C3C4}"/>
              </a:ext>
            </a:extLst>
          </p:cNvPr>
          <p:cNvSpPr/>
          <p:nvPr/>
        </p:nvSpPr>
        <p:spPr>
          <a:xfrm>
            <a:off x="209759" y="2303047"/>
            <a:ext cx="1598400" cy="378000"/>
          </a:xfrm>
          <a:prstGeom prst="rect">
            <a:avLst/>
          </a:prstGeom>
          <a:solidFill>
            <a:sysClr val="window" lastClr="FFFFFF">
              <a:alpha val="50000"/>
            </a:sysClr>
          </a:solidFill>
          <a:ln w="6350" cap="flat" cmpd="sng" algn="ctr">
            <a:solidFill>
              <a:schemeClr val="tx1"/>
            </a:solidFill>
            <a:prstDash val="solid"/>
          </a:ln>
          <a:effectLst/>
        </p:spPr>
        <p:txBody>
          <a:bodyPr lIns="36000" tIns="0" rIns="36000" bIns="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ea typeface="+mn-ea"/>
                <a:cs typeface="+mn-cs"/>
              </a:rPr>
              <a:t>Notices a </a:t>
            </a:r>
            <a:r>
              <a:rPr kumimoji="0" lang="en-US" sz="900" i="0" u="none" strike="noStrike" kern="0" cap="none" spc="0" normalizeH="0" baseline="0" noProof="1">
                <a:ln>
                  <a:noFill/>
                </a:ln>
                <a:solidFill>
                  <a:prstClr val="black"/>
                </a:solidFill>
                <a:effectLst/>
                <a:uLnTx/>
                <a:uFillTx/>
                <a:latin typeface="+mj-lt"/>
                <a:ea typeface="+mn-ea"/>
                <a:cs typeface="+mn-cs"/>
              </a:rPr>
              <a:t>tablesync</a:t>
            </a:r>
            <a:r>
              <a:rPr kumimoji="0" lang="en-US" sz="900" i="0" u="none" strike="noStrike" kern="0" cap="none" spc="0" normalizeH="0" baseline="0" noProof="0" dirty="0">
                <a:ln>
                  <a:noFill/>
                </a:ln>
                <a:solidFill>
                  <a:prstClr val="black"/>
                </a:solidFill>
                <a:effectLst/>
                <a:uLnTx/>
                <a:uFillTx/>
                <a:latin typeface="+mj-lt"/>
                <a:ea typeface="+mn-ea"/>
                <a:cs typeface="+mn-cs"/>
              </a:rPr>
              <a:t> worker</a:t>
            </a:r>
            <a:r>
              <a:rPr kumimoji="0" lang="en-US" sz="900" b="0" i="0" u="none" strike="noStrike" kern="0" cap="none" spc="0" normalizeH="0" baseline="0" noProof="0" dirty="0">
                <a:ln>
                  <a:noFill/>
                </a:ln>
                <a:solidFill>
                  <a:prstClr val="black"/>
                </a:solidFill>
                <a:effectLst/>
                <a:uLnTx/>
                <a:uFillTx/>
                <a:ea typeface="+mn-ea"/>
                <a:cs typeface="+mn-cs"/>
              </a:rPr>
              <a:t> at state STATE_SYNCWAIT so tells it to </a:t>
            </a:r>
            <a:r>
              <a:rPr kumimoji="0" lang="en-US" sz="900" b="0" i="1" u="none" strike="noStrike" kern="0" cap="none" spc="0" normalizeH="0" baseline="0" noProof="0" dirty="0">
                <a:ln>
                  <a:noFill/>
                </a:ln>
                <a:solidFill>
                  <a:prstClr val="black"/>
                </a:solidFill>
                <a:effectLst/>
                <a:uLnTx/>
                <a:uFillTx/>
                <a:ea typeface="+mn-ea"/>
                <a:cs typeface="+mn-cs"/>
              </a:rPr>
              <a:t>catch up</a:t>
            </a:r>
          </a:p>
        </p:txBody>
      </p:sp>
      <p:sp>
        <p:nvSpPr>
          <p:cNvPr id="11" name="Arrow: Right 10">
            <a:extLst>
              <a:ext uri="{FF2B5EF4-FFF2-40B4-BE49-F238E27FC236}">
                <a16:creationId xmlns:a16="http://schemas.microsoft.com/office/drawing/2014/main" id="{7E673541-F144-E113-DF73-AA2188370F48}"/>
              </a:ext>
            </a:extLst>
          </p:cNvPr>
          <p:cNvSpPr/>
          <p:nvPr/>
        </p:nvSpPr>
        <p:spPr>
          <a:xfrm flipH="1" flipV="1">
            <a:off x="1821011" y="3560355"/>
            <a:ext cx="180000" cy="144000"/>
          </a:xfrm>
          <a:prstGeom prst="rightArrow">
            <a:avLst>
              <a:gd name="adj1" fmla="val 75283"/>
              <a:gd name="adj2" fmla="val 50000"/>
            </a:avLst>
          </a:prstGeom>
          <a:solidFill>
            <a:srgbClr val="FFFACC"/>
          </a:solidFill>
          <a:ln w="6350">
            <a:solidFill>
              <a:schemeClr val="tx1"/>
            </a:solidFill>
          </a:ln>
          <a:effectLst/>
        </p:spPr>
        <p:txBody>
          <a:bodyPr wrap="square" lIns="0" tIns="0" rIns="0" bIns="0" rtlCol="0" anchor="t" anchorCtr="0">
            <a:noAutofit/>
          </a:bodyPr>
          <a:lstStyle/>
          <a:p>
            <a:pPr algn="ctr" defTabSz="914400"/>
            <a:endParaRPr lang="en-US" sz="1000" kern="0" dirty="0">
              <a:solidFill>
                <a:prstClr val="black">
                  <a:lumMod val="95000"/>
                  <a:lumOff val="5000"/>
                </a:prstClr>
              </a:solidFill>
            </a:endParaRPr>
          </a:p>
        </p:txBody>
      </p:sp>
      <p:sp>
        <p:nvSpPr>
          <p:cNvPr id="12" name="Arrow: Right 11">
            <a:extLst>
              <a:ext uri="{FF2B5EF4-FFF2-40B4-BE49-F238E27FC236}">
                <a16:creationId xmlns:a16="http://schemas.microsoft.com/office/drawing/2014/main" id="{39AE58FA-4322-4C34-DBD1-498CCFBEB0DB}"/>
              </a:ext>
            </a:extLst>
          </p:cNvPr>
          <p:cNvSpPr/>
          <p:nvPr/>
        </p:nvSpPr>
        <p:spPr>
          <a:xfrm flipV="1">
            <a:off x="1821011" y="4045014"/>
            <a:ext cx="180000" cy="144000"/>
          </a:xfrm>
          <a:prstGeom prst="rightArrow">
            <a:avLst>
              <a:gd name="adj1" fmla="val 75283"/>
              <a:gd name="adj2" fmla="val 50000"/>
            </a:avLst>
          </a:prstGeom>
          <a:solidFill>
            <a:srgbClr val="FFFACC"/>
          </a:solidFill>
          <a:ln w="6350">
            <a:solidFill>
              <a:schemeClr val="tx1"/>
            </a:solidFill>
          </a:ln>
          <a:effectLst/>
        </p:spPr>
        <p:txBody>
          <a:bodyPr wrap="square" lIns="0" tIns="0" rIns="0" bIns="0" rtlCol="0" anchor="t" anchorCtr="0">
            <a:noAutofit/>
          </a:bodyPr>
          <a:lstStyle/>
          <a:p>
            <a:pPr algn="ctr" defTabSz="914400"/>
            <a:endParaRPr lang="en-US" sz="1000" kern="0" dirty="0">
              <a:solidFill>
                <a:prstClr val="black">
                  <a:lumMod val="95000"/>
                  <a:lumOff val="5000"/>
                </a:prstClr>
              </a:solidFill>
            </a:endParaRPr>
          </a:p>
        </p:txBody>
      </p:sp>
      <p:sp>
        <p:nvSpPr>
          <p:cNvPr id="13" name="Rectangle 12">
            <a:extLst>
              <a:ext uri="{FF2B5EF4-FFF2-40B4-BE49-F238E27FC236}">
                <a16:creationId xmlns:a16="http://schemas.microsoft.com/office/drawing/2014/main" id="{D37A225B-CF31-FA72-FC01-9D1B9973F952}"/>
              </a:ext>
            </a:extLst>
          </p:cNvPr>
          <p:cNvSpPr/>
          <p:nvPr/>
        </p:nvSpPr>
        <p:spPr>
          <a:xfrm>
            <a:off x="2018118" y="4036014"/>
            <a:ext cx="1476000" cy="162000"/>
          </a:xfrm>
          <a:prstGeom prst="rect">
            <a:avLst/>
          </a:prstGeom>
          <a:solidFill>
            <a:srgbClr val="FDDFC0"/>
          </a:solidFill>
          <a:ln w="6350">
            <a:solidFill>
              <a:schemeClr val="tx1"/>
            </a:solidFill>
          </a:ln>
          <a:effectLst/>
        </p:spPr>
        <p:txBody>
          <a:bodyPr wrap="square" lIns="18000" tIns="0" rIns="18000" bIns="0" rtlCol="0" anchor="ctr" anchorCtr="0">
            <a:noAutofit/>
          </a:bodyPr>
          <a:lstStyle/>
          <a:p>
            <a:pPr marL="36000" algn="ctr" defTabSz="914400"/>
            <a:r>
              <a:rPr lang="en-US" sz="900" kern="0" dirty="0">
                <a:solidFill>
                  <a:prstClr val="black">
                    <a:lumMod val="95000"/>
                    <a:lumOff val="5000"/>
                  </a:prstClr>
                </a:solidFill>
              </a:rPr>
              <a:t>STATE_READY</a:t>
            </a:r>
          </a:p>
        </p:txBody>
      </p:sp>
      <p:sp>
        <p:nvSpPr>
          <p:cNvPr id="14" name="Rectangle 13">
            <a:extLst>
              <a:ext uri="{FF2B5EF4-FFF2-40B4-BE49-F238E27FC236}">
                <a16:creationId xmlns:a16="http://schemas.microsoft.com/office/drawing/2014/main" id="{84AA7970-9A96-3A48-6E48-403C23445C82}"/>
              </a:ext>
            </a:extLst>
          </p:cNvPr>
          <p:cNvSpPr/>
          <p:nvPr/>
        </p:nvSpPr>
        <p:spPr>
          <a:xfrm>
            <a:off x="209759" y="3928014"/>
            <a:ext cx="1598400" cy="378000"/>
          </a:xfrm>
          <a:prstGeom prst="rect">
            <a:avLst/>
          </a:prstGeom>
          <a:solidFill>
            <a:sysClr val="window" lastClr="FFFFFF">
              <a:alpha val="50000"/>
            </a:sysClr>
          </a:solidFill>
          <a:ln w="6350" cap="flat" cmpd="sng" algn="ctr">
            <a:solidFill>
              <a:schemeClr val="tx1"/>
            </a:solidFill>
            <a:prstDash val="solid"/>
          </a:ln>
          <a:effectLst/>
        </p:spPr>
        <p:txBody>
          <a:bodyPr lIns="36000" tIns="0" rIns="36000" bIns="0" rtlCol="0" anchor="ctr"/>
          <a:lstStyle/>
          <a:p>
            <a:pPr algn="ctr" defTabSz="914400">
              <a:lnSpc>
                <a:spcPct val="90000"/>
              </a:lnSpc>
            </a:pPr>
            <a:r>
              <a:rPr lang="en-US" sz="900" kern="0" dirty="0">
                <a:solidFill>
                  <a:prstClr val="black"/>
                </a:solidFill>
              </a:rPr>
              <a:t>Now both workers are synchronized, so this table is marked </a:t>
            </a:r>
            <a:r>
              <a:rPr lang="en-US" sz="900" kern="0" dirty="0">
                <a:solidFill>
                  <a:prstClr val="black"/>
                </a:solidFill>
                <a:latin typeface="Fujitsu Infinity Pro Italic" pitchFamily="2" charset="0"/>
              </a:rPr>
              <a:t>ready</a:t>
            </a:r>
          </a:p>
        </p:txBody>
      </p:sp>
      <p:sp>
        <p:nvSpPr>
          <p:cNvPr id="15" name="Rectangle 14">
            <a:extLst>
              <a:ext uri="{FF2B5EF4-FFF2-40B4-BE49-F238E27FC236}">
                <a16:creationId xmlns:a16="http://schemas.microsoft.com/office/drawing/2014/main" id="{DEF78FA9-83FA-F552-B5C7-163692BEA541}"/>
              </a:ext>
            </a:extLst>
          </p:cNvPr>
          <p:cNvSpPr/>
          <p:nvPr/>
        </p:nvSpPr>
        <p:spPr>
          <a:xfrm>
            <a:off x="209759" y="3380355"/>
            <a:ext cx="1598400" cy="504000"/>
          </a:xfrm>
          <a:prstGeom prst="rect">
            <a:avLst/>
          </a:prstGeom>
          <a:solidFill>
            <a:sysClr val="window" lastClr="FFFFFF">
              <a:alpha val="50000"/>
            </a:sysClr>
          </a:solidFill>
          <a:ln w="6350" cap="flat" cmpd="sng" algn="ctr">
            <a:solidFill>
              <a:schemeClr val="tx1"/>
            </a:solidFill>
            <a:prstDash val="solid"/>
          </a:ln>
          <a:effectLst/>
        </p:spPr>
        <p:txBody>
          <a:bodyPr lIns="18000" tIns="0" rIns="18000" bIns="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ea typeface="+mn-ea"/>
                <a:cs typeface="+mn-cs"/>
              </a:rPr>
              <a:t>Handle zero or more replication messages until it gets to same stream position as the </a:t>
            </a:r>
            <a:r>
              <a:rPr lang="en-US" sz="900" kern="0" noProof="1">
                <a:solidFill>
                  <a:prstClr val="black"/>
                </a:solidFill>
                <a:latin typeface="+mj-lt"/>
              </a:rPr>
              <a:t>tablesync</a:t>
            </a:r>
            <a:r>
              <a:rPr lang="en-US" sz="900" kern="0" dirty="0">
                <a:solidFill>
                  <a:prstClr val="black"/>
                </a:solidFill>
                <a:latin typeface="+mj-lt"/>
              </a:rPr>
              <a:t> worker</a:t>
            </a:r>
          </a:p>
        </p:txBody>
      </p:sp>
      <p:sp>
        <p:nvSpPr>
          <p:cNvPr id="16" name="Arrow: Right 15">
            <a:extLst>
              <a:ext uri="{FF2B5EF4-FFF2-40B4-BE49-F238E27FC236}">
                <a16:creationId xmlns:a16="http://schemas.microsoft.com/office/drawing/2014/main" id="{A8147FC8-3AB7-C19F-91C7-1799C36D6EDE}"/>
              </a:ext>
            </a:extLst>
          </p:cNvPr>
          <p:cNvSpPr/>
          <p:nvPr/>
        </p:nvSpPr>
        <p:spPr>
          <a:xfrm rot="20849568" flipH="1" flipV="1">
            <a:off x="1814692" y="2312789"/>
            <a:ext cx="180000" cy="144000"/>
          </a:xfrm>
          <a:prstGeom prst="rightArrow">
            <a:avLst>
              <a:gd name="adj1" fmla="val 75283"/>
              <a:gd name="adj2" fmla="val 50000"/>
            </a:avLst>
          </a:prstGeom>
          <a:solidFill>
            <a:srgbClr val="FFFACC"/>
          </a:solidFill>
          <a:ln w="6350">
            <a:solidFill>
              <a:schemeClr val="tx1"/>
            </a:solidFill>
          </a:ln>
          <a:effectLst/>
        </p:spPr>
        <p:txBody>
          <a:bodyPr wrap="square" lIns="0" tIns="0" rIns="0" bIns="0" rtlCol="0" anchor="t" anchorCtr="0">
            <a:noAutofit/>
          </a:bodyPr>
          <a:lstStyle/>
          <a:p>
            <a:pPr algn="ctr" defTabSz="914400"/>
            <a:endParaRPr lang="en-US" sz="1000" kern="0" dirty="0">
              <a:solidFill>
                <a:prstClr val="black">
                  <a:lumMod val="95000"/>
                  <a:lumOff val="5000"/>
                </a:prstClr>
              </a:solidFill>
            </a:endParaRPr>
          </a:p>
        </p:txBody>
      </p:sp>
      <p:sp>
        <p:nvSpPr>
          <p:cNvPr id="17" name="Arrow: Right 16">
            <a:extLst>
              <a:ext uri="{FF2B5EF4-FFF2-40B4-BE49-F238E27FC236}">
                <a16:creationId xmlns:a16="http://schemas.microsoft.com/office/drawing/2014/main" id="{A1B49C19-6659-E9B8-CF13-CCC910A24143}"/>
              </a:ext>
            </a:extLst>
          </p:cNvPr>
          <p:cNvSpPr/>
          <p:nvPr/>
        </p:nvSpPr>
        <p:spPr>
          <a:xfrm rot="920300" flipV="1">
            <a:off x="1814692" y="2542026"/>
            <a:ext cx="180000" cy="144000"/>
          </a:xfrm>
          <a:prstGeom prst="rightArrow">
            <a:avLst>
              <a:gd name="adj1" fmla="val 75283"/>
              <a:gd name="adj2" fmla="val 50000"/>
            </a:avLst>
          </a:prstGeom>
          <a:solidFill>
            <a:srgbClr val="FFFACC"/>
          </a:solidFill>
          <a:ln w="6350">
            <a:solidFill>
              <a:schemeClr val="tx1"/>
            </a:solidFill>
          </a:ln>
          <a:effectLst/>
        </p:spPr>
        <p:txBody>
          <a:bodyPr wrap="square" lIns="0" tIns="0" rIns="0" bIns="0" rtlCol="0" anchor="t" anchorCtr="0">
            <a:noAutofit/>
          </a:bodyPr>
          <a:lstStyle/>
          <a:p>
            <a:pPr algn="ctr" defTabSz="914400"/>
            <a:endParaRPr lang="en-US" sz="1000" kern="0" dirty="0">
              <a:solidFill>
                <a:prstClr val="black">
                  <a:lumMod val="95000"/>
                  <a:lumOff val="5000"/>
                </a:prstClr>
              </a:solidFill>
            </a:endParaRPr>
          </a:p>
        </p:txBody>
      </p:sp>
      <p:sp>
        <p:nvSpPr>
          <p:cNvPr id="18" name="Arrow: Down 17">
            <a:extLst>
              <a:ext uri="{FF2B5EF4-FFF2-40B4-BE49-F238E27FC236}">
                <a16:creationId xmlns:a16="http://schemas.microsoft.com/office/drawing/2014/main" id="{D9D41BCF-CC4D-DF73-D862-F254ED5B42F4}"/>
              </a:ext>
            </a:extLst>
          </p:cNvPr>
          <p:cNvSpPr/>
          <p:nvPr/>
        </p:nvSpPr>
        <p:spPr>
          <a:xfrm>
            <a:off x="2666118" y="1253501"/>
            <a:ext cx="180000" cy="180000"/>
          </a:xfrm>
          <a:prstGeom prst="downArrow">
            <a:avLst/>
          </a:prstGeom>
          <a:solidFill>
            <a:srgbClr val="FFFACC"/>
          </a:solidFill>
          <a:ln w="6350">
            <a:solidFill>
              <a:schemeClr val="tx1"/>
            </a:solidFill>
          </a:ln>
          <a:effectLst/>
        </p:spPr>
        <p:txBody>
          <a:bodyPr wrap="square" lIns="0" tIns="0" rIns="0" bIns="0" rtlCol="0" anchor="t" anchorCtr="0">
            <a:noAutofit/>
          </a:bodyPr>
          <a:lstStyle/>
          <a:p>
            <a:pPr algn="ctr" defTabSz="914400"/>
            <a:endParaRPr lang="en-US" sz="1000" kern="0" dirty="0">
              <a:solidFill>
                <a:prstClr val="black">
                  <a:lumMod val="95000"/>
                  <a:lumOff val="5000"/>
                </a:prstClr>
              </a:solidFill>
            </a:endParaRPr>
          </a:p>
        </p:txBody>
      </p:sp>
      <p:sp>
        <p:nvSpPr>
          <p:cNvPr id="19" name="Arrow: Down 18">
            <a:extLst>
              <a:ext uri="{FF2B5EF4-FFF2-40B4-BE49-F238E27FC236}">
                <a16:creationId xmlns:a16="http://schemas.microsoft.com/office/drawing/2014/main" id="{08E3EBF3-058D-F310-7B55-859CD8765309}"/>
              </a:ext>
            </a:extLst>
          </p:cNvPr>
          <p:cNvSpPr/>
          <p:nvPr/>
        </p:nvSpPr>
        <p:spPr>
          <a:xfrm>
            <a:off x="2666118" y="1549982"/>
            <a:ext cx="180000" cy="180000"/>
          </a:xfrm>
          <a:prstGeom prst="downArrow">
            <a:avLst/>
          </a:prstGeom>
          <a:solidFill>
            <a:srgbClr val="FFFACC"/>
          </a:solidFill>
          <a:ln w="6350">
            <a:solidFill>
              <a:schemeClr val="tx1"/>
            </a:solidFill>
          </a:ln>
          <a:effectLst/>
        </p:spPr>
        <p:txBody>
          <a:bodyPr wrap="square" lIns="0" tIns="0" rIns="0" bIns="0" rtlCol="0" anchor="t" anchorCtr="0">
            <a:noAutofit/>
          </a:bodyPr>
          <a:lstStyle/>
          <a:p>
            <a:pPr algn="ctr" defTabSz="914400"/>
            <a:endParaRPr lang="en-US" sz="1000" kern="0" dirty="0">
              <a:solidFill>
                <a:prstClr val="black">
                  <a:lumMod val="95000"/>
                  <a:lumOff val="5000"/>
                </a:prstClr>
              </a:solidFill>
            </a:endParaRPr>
          </a:p>
        </p:txBody>
      </p:sp>
      <p:sp>
        <p:nvSpPr>
          <p:cNvPr id="20" name="Arrow: Down 19">
            <a:extLst>
              <a:ext uri="{FF2B5EF4-FFF2-40B4-BE49-F238E27FC236}">
                <a16:creationId xmlns:a16="http://schemas.microsoft.com/office/drawing/2014/main" id="{FB1BFA75-538E-9DAE-21BB-CB21957B51AD}"/>
              </a:ext>
            </a:extLst>
          </p:cNvPr>
          <p:cNvSpPr/>
          <p:nvPr/>
        </p:nvSpPr>
        <p:spPr>
          <a:xfrm>
            <a:off x="2666118" y="1836112"/>
            <a:ext cx="180000" cy="180000"/>
          </a:xfrm>
          <a:prstGeom prst="downArrow">
            <a:avLst/>
          </a:prstGeom>
          <a:solidFill>
            <a:srgbClr val="FFFACC"/>
          </a:solidFill>
          <a:ln w="6350">
            <a:solidFill>
              <a:schemeClr val="tx1"/>
            </a:solidFill>
          </a:ln>
          <a:effectLst/>
        </p:spPr>
        <p:txBody>
          <a:bodyPr wrap="square" lIns="0" tIns="0" rIns="0" bIns="0" rtlCol="0" anchor="t" anchorCtr="0">
            <a:noAutofit/>
          </a:bodyPr>
          <a:lstStyle/>
          <a:p>
            <a:pPr algn="ctr" defTabSz="914400"/>
            <a:endParaRPr lang="en-US" sz="1000" kern="0" dirty="0">
              <a:solidFill>
                <a:prstClr val="black">
                  <a:lumMod val="95000"/>
                  <a:lumOff val="5000"/>
                </a:prstClr>
              </a:solidFill>
            </a:endParaRPr>
          </a:p>
        </p:txBody>
      </p:sp>
      <p:sp>
        <p:nvSpPr>
          <p:cNvPr id="21" name="Arrow: Down 20">
            <a:extLst>
              <a:ext uri="{FF2B5EF4-FFF2-40B4-BE49-F238E27FC236}">
                <a16:creationId xmlns:a16="http://schemas.microsoft.com/office/drawing/2014/main" id="{440E5870-77EC-6AA7-9532-66C57AF6AF1D}"/>
              </a:ext>
            </a:extLst>
          </p:cNvPr>
          <p:cNvSpPr/>
          <p:nvPr/>
        </p:nvSpPr>
        <p:spPr>
          <a:xfrm>
            <a:off x="2666118" y="2106649"/>
            <a:ext cx="180000" cy="180000"/>
          </a:xfrm>
          <a:prstGeom prst="downArrow">
            <a:avLst/>
          </a:prstGeom>
          <a:solidFill>
            <a:srgbClr val="FFFACC"/>
          </a:solidFill>
          <a:ln w="6350">
            <a:solidFill>
              <a:schemeClr val="tx1"/>
            </a:solidFill>
          </a:ln>
          <a:effectLst/>
        </p:spPr>
        <p:txBody>
          <a:bodyPr wrap="square" lIns="0" tIns="0" rIns="0" bIns="0" rtlCol="0" anchor="t" anchorCtr="0">
            <a:noAutofit/>
          </a:bodyPr>
          <a:lstStyle/>
          <a:p>
            <a:pPr algn="ctr" defTabSz="914400"/>
            <a:endParaRPr lang="en-US" sz="1000" kern="0" dirty="0">
              <a:solidFill>
                <a:prstClr val="black">
                  <a:lumMod val="95000"/>
                  <a:lumOff val="5000"/>
                </a:prstClr>
              </a:solidFill>
            </a:endParaRPr>
          </a:p>
        </p:txBody>
      </p:sp>
      <p:sp>
        <p:nvSpPr>
          <p:cNvPr id="22" name="Arrow: Down 21">
            <a:extLst>
              <a:ext uri="{FF2B5EF4-FFF2-40B4-BE49-F238E27FC236}">
                <a16:creationId xmlns:a16="http://schemas.microsoft.com/office/drawing/2014/main" id="{6FF3587D-88EE-F0CD-5777-EA50D075B904}"/>
              </a:ext>
            </a:extLst>
          </p:cNvPr>
          <p:cNvSpPr/>
          <p:nvPr/>
        </p:nvSpPr>
        <p:spPr>
          <a:xfrm>
            <a:off x="2666118" y="2659550"/>
            <a:ext cx="180000" cy="180000"/>
          </a:xfrm>
          <a:prstGeom prst="downArrow">
            <a:avLst/>
          </a:prstGeom>
          <a:solidFill>
            <a:srgbClr val="FFFACC"/>
          </a:solidFill>
          <a:ln w="6350">
            <a:solidFill>
              <a:schemeClr val="tx1"/>
            </a:solidFill>
          </a:ln>
          <a:effectLst/>
        </p:spPr>
        <p:txBody>
          <a:bodyPr wrap="square" lIns="0" tIns="0" rIns="0" bIns="0" rtlCol="0" anchor="t" anchorCtr="0">
            <a:noAutofit/>
          </a:bodyPr>
          <a:lstStyle/>
          <a:p>
            <a:pPr algn="ctr" defTabSz="914400"/>
            <a:endParaRPr lang="en-US" sz="1000" kern="0" dirty="0">
              <a:solidFill>
                <a:prstClr val="black">
                  <a:lumMod val="95000"/>
                  <a:lumOff val="5000"/>
                </a:prstClr>
              </a:solidFill>
            </a:endParaRPr>
          </a:p>
        </p:txBody>
      </p:sp>
      <p:sp>
        <p:nvSpPr>
          <p:cNvPr id="23" name="Arrow: Down 22">
            <a:extLst>
              <a:ext uri="{FF2B5EF4-FFF2-40B4-BE49-F238E27FC236}">
                <a16:creationId xmlns:a16="http://schemas.microsoft.com/office/drawing/2014/main" id="{80BE9DD4-7979-2C86-EFC1-148A5F14830C}"/>
              </a:ext>
            </a:extLst>
          </p:cNvPr>
          <p:cNvSpPr/>
          <p:nvPr/>
        </p:nvSpPr>
        <p:spPr>
          <a:xfrm>
            <a:off x="2666118" y="3378769"/>
            <a:ext cx="180000" cy="180000"/>
          </a:xfrm>
          <a:prstGeom prst="downArrow">
            <a:avLst/>
          </a:prstGeom>
          <a:solidFill>
            <a:srgbClr val="FFFACC"/>
          </a:solidFill>
          <a:ln w="6350">
            <a:solidFill>
              <a:schemeClr val="tx1"/>
            </a:solidFill>
          </a:ln>
          <a:effectLst/>
        </p:spPr>
        <p:txBody>
          <a:bodyPr wrap="square" lIns="0" tIns="0" rIns="0" bIns="0" rtlCol="0" anchor="t" anchorCtr="0">
            <a:noAutofit/>
          </a:bodyPr>
          <a:lstStyle/>
          <a:p>
            <a:pPr algn="ctr" defTabSz="914400"/>
            <a:endParaRPr lang="en-US" sz="1000" kern="0" dirty="0">
              <a:solidFill>
                <a:prstClr val="black">
                  <a:lumMod val="95000"/>
                  <a:lumOff val="5000"/>
                </a:prstClr>
              </a:solidFill>
            </a:endParaRPr>
          </a:p>
        </p:txBody>
      </p:sp>
      <p:sp>
        <p:nvSpPr>
          <p:cNvPr id="24" name="Rectangle 23">
            <a:extLst>
              <a:ext uri="{FF2B5EF4-FFF2-40B4-BE49-F238E27FC236}">
                <a16:creationId xmlns:a16="http://schemas.microsoft.com/office/drawing/2014/main" id="{91212AFF-AAF9-D846-09E6-54A1ADC62037}"/>
              </a:ext>
            </a:extLst>
          </p:cNvPr>
          <p:cNvSpPr/>
          <p:nvPr/>
        </p:nvSpPr>
        <p:spPr>
          <a:xfrm>
            <a:off x="2018118" y="1725646"/>
            <a:ext cx="1476000" cy="162000"/>
          </a:xfrm>
          <a:prstGeom prst="rect">
            <a:avLst/>
          </a:prstGeom>
          <a:solidFill>
            <a:srgbClr val="FFE5D3"/>
          </a:solidFill>
          <a:ln w="6350">
            <a:solidFill>
              <a:schemeClr val="tx1"/>
            </a:solidFill>
          </a:ln>
          <a:effectLst/>
        </p:spPr>
        <p:txBody>
          <a:bodyPr wrap="square" lIns="0" tIns="0" rIns="0" bIns="18000" rtlCol="0" anchor="b" anchorCtr="0">
            <a:noAutofit/>
          </a:bodyPr>
          <a:lstStyle/>
          <a:p>
            <a:pPr marL="36000" algn="ctr" defTabSz="914400"/>
            <a:r>
              <a:rPr lang="en-US" sz="900" kern="0" dirty="0">
                <a:solidFill>
                  <a:prstClr val="black">
                    <a:lumMod val="95000"/>
                    <a:lumOff val="5000"/>
                  </a:prstClr>
                </a:solidFill>
              </a:rPr>
              <a:t>Copy table initial data</a:t>
            </a:r>
          </a:p>
        </p:txBody>
      </p:sp>
      <p:sp>
        <p:nvSpPr>
          <p:cNvPr id="25" name="Rectangle 24">
            <a:extLst>
              <a:ext uri="{FF2B5EF4-FFF2-40B4-BE49-F238E27FC236}">
                <a16:creationId xmlns:a16="http://schemas.microsoft.com/office/drawing/2014/main" id="{72DA2079-079C-75D9-20DF-92C4B92B5C9E}"/>
              </a:ext>
            </a:extLst>
          </p:cNvPr>
          <p:cNvSpPr/>
          <p:nvPr/>
        </p:nvSpPr>
        <p:spPr>
          <a:xfrm>
            <a:off x="3499925" y="1139285"/>
            <a:ext cx="864000" cy="162000"/>
          </a:xfrm>
          <a:prstGeom prst="rect">
            <a:avLst/>
          </a:prstGeom>
          <a:noFill/>
          <a:ln w="6350">
            <a:noFill/>
          </a:ln>
          <a:effectLst/>
        </p:spPr>
        <p:txBody>
          <a:bodyPr wrap="square" lIns="0" tIns="0" rIns="0" bIns="0" rtlCol="0" anchor="ctr" anchorCtr="0">
            <a:noAutofit/>
          </a:bodyPr>
          <a:lstStyle/>
          <a:p>
            <a:pPr marL="36000" defTabSz="914400">
              <a:lnSpc>
                <a:spcPct val="90000"/>
              </a:lnSpc>
            </a:pPr>
            <a:r>
              <a:rPr lang="en-US" sz="800" kern="0" dirty="0">
                <a:solidFill>
                  <a:prstClr val="black">
                    <a:lumMod val="95000"/>
                    <a:lumOff val="5000"/>
                  </a:prstClr>
                </a:solidFill>
              </a:rPr>
              <a:t>Initial state</a:t>
            </a:r>
          </a:p>
        </p:txBody>
      </p:sp>
      <p:sp>
        <p:nvSpPr>
          <p:cNvPr id="26" name="Rectangle 25">
            <a:extLst>
              <a:ext uri="{FF2B5EF4-FFF2-40B4-BE49-F238E27FC236}">
                <a16:creationId xmlns:a16="http://schemas.microsoft.com/office/drawing/2014/main" id="{54AAEF0F-2C41-F0B9-F1AD-1107EF286BA0}"/>
              </a:ext>
            </a:extLst>
          </p:cNvPr>
          <p:cNvSpPr/>
          <p:nvPr/>
        </p:nvSpPr>
        <p:spPr>
          <a:xfrm>
            <a:off x="2018118" y="1153574"/>
            <a:ext cx="1476000" cy="162000"/>
          </a:xfrm>
          <a:prstGeom prst="rect">
            <a:avLst/>
          </a:prstGeom>
          <a:solidFill>
            <a:srgbClr val="FDDFC0"/>
          </a:solidFill>
          <a:ln w="6350">
            <a:solidFill>
              <a:schemeClr val="tx1"/>
            </a:solidFill>
          </a:ln>
          <a:effectLst/>
        </p:spPr>
        <p:txBody>
          <a:bodyPr wrap="square" lIns="18000" tIns="0" rIns="18000" bIns="0" rtlCol="0" anchor="ctr" anchorCtr="0">
            <a:noAutofit/>
          </a:bodyPr>
          <a:lstStyle/>
          <a:p>
            <a:pPr marL="3600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lumMod val="95000"/>
                    <a:lumOff val="5000"/>
                  </a:prstClr>
                </a:solidFill>
                <a:effectLst/>
                <a:uLnTx/>
                <a:uFillTx/>
              </a:rPr>
              <a:t>STATE_INIT</a:t>
            </a:r>
          </a:p>
        </p:txBody>
      </p:sp>
      <p:sp>
        <p:nvSpPr>
          <p:cNvPr id="27" name="Rectangle 26">
            <a:extLst>
              <a:ext uri="{FF2B5EF4-FFF2-40B4-BE49-F238E27FC236}">
                <a16:creationId xmlns:a16="http://schemas.microsoft.com/office/drawing/2014/main" id="{1F21BEB4-DC67-8D29-D721-9C26C36A4FD0}"/>
              </a:ext>
            </a:extLst>
          </p:cNvPr>
          <p:cNvSpPr/>
          <p:nvPr/>
        </p:nvSpPr>
        <p:spPr>
          <a:xfrm>
            <a:off x="3499925" y="1418731"/>
            <a:ext cx="864000" cy="162000"/>
          </a:xfrm>
          <a:prstGeom prst="rect">
            <a:avLst/>
          </a:prstGeom>
          <a:noFill/>
          <a:ln w="6350">
            <a:noFill/>
          </a:ln>
          <a:effectLst/>
        </p:spPr>
        <p:txBody>
          <a:bodyPr wrap="square" lIns="0" tIns="0" rIns="0" bIns="0" rtlCol="0" anchor="ctr" anchorCtr="0">
            <a:noAutofit/>
          </a:bodyPr>
          <a:lstStyle/>
          <a:p>
            <a:pPr marL="36000" defTabSz="914400">
              <a:lnSpc>
                <a:spcPct val="90000"/>
              </a:lnSpc>
            </a:pPr>
            <a:r>
              <a:rPr lang="en-US" sz="800" kern="0" dirty="0">
                <a:solidFill>
                  <a:prstClr val="black">
                    <a:lumMod val="95000"/>
                    <a:lumOff val="5000"/>
                  </a:prstClr>
                </a:solidFill>
              </a:rPr>
              <a:t>Copy table data</a:t>
            </a:r>
          </a:p>
        </p:txBody>
      </p:sp>
      <p:sp>
        <p:nvSpPr>
          <p:cNvPr id="28" name="Rectangle 27">
            <a:extLst>
              <a:ext uri="{FF2B5EF4-FFF2-40B4-BE49-F238E27FC236}">
                <a16:creationId xmlns:a16="http://schemas.microsoft.com/office/drawing/2014/main" id="{2ED9F9CB-BDF0-3BF5-35D2-2FCCB190CCE4}"/>
              </a:ext>
            </a:extLst>
          </p:cNvPr>
          <p:cNvSpPr/>
          <p:nvPr/>
        </p:nvSpPr>
        <p:spPr>
          <a:xfrm>
            <a:off x="2018118" y="1435887"/>
            <a:ext cx="1476000" cy="162000"/>
          </a:xfrm>
          <a:prstGeom prst="rect">
            <a:avLst/>
          </a:prstGeom>
          <a:solidFill>
            <a:srgbClr val="FDDFC0"/>
          </a:solidFill>
          <a:ln w="6350">
            <a:solidFill>
              <a:schemeClr val="tx1"/>
            </a:solidFill>
          </a:ln>
          <a:effectLst/>
        </p:spPr>
        <p:txBody>
          <a:bodyPr wrap="square" lIns="18000" tIns="0" rIns="18000" bIns="0" rtlCol="0" anchor="ctr" anchorCtr="0">
            <a:noAutofit/>
          </a:bodyPr>
          <a:lstStyle/>
          <a:p>
            <a:pPr marL="3600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lumMod val="95000"/>
                    <a:lumOff val="5000"/>
                  </a:prstClr>
                </a:solidFill>
                <a:effectLst/>
                <a:uLnTx/>
                <a:uFillTx/>
              </a:rPr>
              <a:t>STATE_DATASYNC</a:t>
            </a:r>
          </a:p>
        </p:txBody>
      </p:sp>
      <p:sp>
        <p:nvSpPr>
          <p:cNvPr id="29" name="Rectangle 28">
            <a:extLst>
              <a:ext uri="{FF2B5EF4-FFF2-40B4-BE49-F238E27FC236}">
                <a16:creationId xmlns:a16="http://schemas.microsoft.com/office/drawing/2014/main" id="{A1FFDF8E-A221-A27E-75DC-DDFBD3CA041B}"/>
              </a:ext>
            </a:extLst>
          </p:cNvPr>
          <p:cNvSpPr/>
          <p:nvPr/>
        </p:nvSpPr>
        <p:spPr>
          <a:xfrm>
            <a:off x="3499925" y="1987092"/>
            <a:ext cx="684000" cy="216000"/>
          </a:xfrm>
          <a:prstGeom prst="rect">
            <a:avLst/>
          </a:prstGeom>
          <a:noFill/>
          <a:ln w="6350">
            <a:noFill/>
          </a:ln>
          <a:effectLst/>
        </p:spPr>
        <p:txBody>
          <a:bodyPr wrap="square" lIns="0" tIns="0" rIns="0" bIns="0" rtlCol="0" anchor="ctr" anchorCtr="0">
            <a:noAutofit/>
          </a:bodyPr>
          <a:lstStyle/>
          <a:p>
            <a:pPr marL="36000" defTabSz="914400">
              <a:lnSpc>
                <a:spcPct val="90000"/>
              </a:lnSpc>
            </a:pPr>
            <a:r>
              <a:rPr lang="en-US" sz="800" kern="0" dirty="0">
                <a:solidFill>
                  <a:prstClr val="black">
                    <a:lumMod val="95000"/>
                    <a:lumOff val="5000"/>
                  </a:prstClr>
                </a:solidFill>
              </a:rPr>
              <a:t>Table copy is completed</a:t>
            </a:r>
          </a:p>
        </p:txBody>
      </p:sp>
      <p:sp>
        <p:nvSpPr>
          <p:cNvPr id="30" name="Rectangle 29">
            <a:extLst>
              <a:ext uri="{FF2B5EF4-FFF2-40B4-BE49-F238E27FC236}">
                <a16:creationId xmlns:a16="http://schemas.microsoft.com/office/drawing/2014/main" id="{5E672D20-E7B0-0B33-F479-E4BE1F2E64C6}"/>
              </a:ext>
            </a:extLst>
          </p:cNvPr>
          <p:cNvSpPr/>
          <p:nvPr/>
        </p:nvSpPr>
        <p:spPr>
          <a:xfrm>
            <a:off x="2018118" y="2018801"/>
            <a:ext cx="1476000" cy="162000"/>
          </a:xfrm>
          <a:prstGeom prst="rect">
            <a:avLst/>
          </a:prstGeom>
          <a:solidFill>
            <a:srgbClr val="FDDFC0"/>
          </a:solidFill>
          <a:ln w="6350">
            <a:solidFill>
              <a:schemeClr val="tx1"/>
            </a:solidFill>
          </a:ln>
          <a:effectLst/>
        </p:spPr>
        <p:txBody>
          <a:bodyPr wrap="square" lIns="18000" tIns="0" rIns="18000" bIns="0" rtlCol="0" anchor="ctr" anchorCtr="0">
            <a:noAutofit/>
          </a:bodyPr>
          <a:lstStyle/>
          <a:p>
            <a:pPr marL="3600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lumMod val="95000"/>
                    <a:lumOff val="5000"/>
                  </a:prstClr>
                </a:solidFill>
                <a:effectLst/>
                <a:uLnTx/>
                <a:uFillTx/>
              </a:rPr>
              <a:t>STATE_FINISHEDCOPY</a:t>
            </a:r>
          </a:p>
        </p:txBody>
      </p:sp>
      <p:sp>
        <p:nvSpPr>
          <p:cNvPr id="31" name="Rectangle 30">
            <a:extLst>
              <a:ext uri="{FF2B5EF4-FFF2-40B4-BE49-F238E27FC236}">
                <a16:creationId xmlns:a16="http://schemas.microsoft.com/office/drawing/2014/main" id="{377EFBE5-2C7A-CDBD-E6C6-E8AA707A353F}"/>
              </a:ext>
            </a:extLst>
          </p:cNvPr>
          <p:cNvSpPr/>
          <p:nvPr/>
        </p:nvSpPr>
        <p:spPr>
          <a:xfrm>
            <a:off x="2018118" y="2560895"/>
            <a:ext cx="1476000" cy="162000"/>
          </a:xfrm>
          <a:prstGeom prst="rect">
            <a:avLst/>
          </a:prstGeom>
          <a:solidFill>
            <a:srgbClr val="C9FDFF"/>
          </a:solidFill>
          <a:ln w="6350">
            <a:solidFill>
              <a:schemeClr val="tx1"/>
            </a:solidFill>
            <a:prstDash val="sysDash"/>
          </a:ln>
          <a:effectLst/>
        </p:spPr>
        <p:txBody>
          <a:bodyPr wrap="square" lIns="18000" tIns="0" rIns="18000" bIns="0" rtlCol="0" anchor="ctr" anchorCtr="0">
            <a:noAutofit/>
          </a:bodyPr>
          <a:lstStyle/>
          <a:p>
            <a:pPr marL="3600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lumMod val="95000"/>
                    <a:lumOff val="5000"/>
                  </a:prstClr>
                </a:solidFill>
                <a:effectLst/>
                <a:uLnTx/>
                <a:uFillTx/>
              </a:rPr>
              <a:t>STATE_CATCHUP</a:t>
            </a:r>
          </a:p>
        </p:txBody>
      </p:sp>
      <p:sp>
        <p:nvSpPr>
          <p:cNvPr id="32" name="Rectangle 31">
            <a:extLst>
              <a:ext uri="{FF2B5EF4-FFF2-40B4-BE49-F238E27FC236}">
                <a16:creationId xmlns:a16="http://schemas.microsoft.com/office/drawing/2014/main" id="{C5D64EA1-4A29-A7EB-2500-1FE9B491A772}"/>
              </a:ext>
            </a:extLst>
          </p:cNvPr>
          <p:cNvSpPr/>
          <p:nvPr/>
        </p:nvSpPr>
        <p:spPr>
          <a:xfrm>
            <a:off x="2018118" y="2837440"/>
            <a:ext cx="1476000" cy="504000"/>
          </a:xfrm>
          <a:prstGeom prst="rect">
            <a:avLst/>
          </a:prstGeom>
          <a:solidFill>
            <a:srgbClr val="FFE5D3"/>
          </a:solidFill>
          <a:ln w="6350" cap="flat" cmpd="sng" algn="ctr">
            <a:solidFill>
              <a:schemeClr val="tx1"/>
            </a:solidFill>
            <a:prstDash val="solid"/>
          </a:ln>
          <a:effectLst/>
        </p:spPr>
        <p:txBody>
          <a:bodyPr wrap="square" lIns="36000" tIns="0" rIns="36000" bIns="0" rtlCol="0" anchor="ctr"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ea typeface="+mn-ea"/>
                <a:cs typeface="+mn-cs"/>
              </a:rPr>
              <a:t>Handle zero or more replication messages until it gets to same stream position as  </a:t>
            </a:r>
            <a:r>
              <a:rPr lang="en-US" sz="900" kern="0" dirty="0">
                <a:solidFill>
                  <a:prstClr val="black">
                    <a:lumMod val="95000"/>
                    <a:lumOff val="5000"/>
                  </a:prstClr>
                </a:solidFill>
                <a:latin typeface="+mj-lt"/>
              </a:rPr>
              <a:t>apply worker</a:t>
            </a:r>
          </a:p>
        </p:txBody>
      </p:sp>
      <p:sp>
        <p:nvSpPr>
          <p:cNvPr id="33" name="Rectangle 32">
            <a:extLst>
              <a:ext uri="{FF2B5EF4-FFF2-40B4-BE49-F238E27FC236}">
                <a16:creationId xmlns:a16="http://schemas.microsoft.com/office/drawing/2014/main" id="{6819E94F-10F3-4CBC-FF96-CAAA65F58A1B}"/>
              </a:ext>
            </a:extLst>
          </p:cNvPr>
          <p:cNvSpPr/>
          <p:nvPr/>
        </p:nvSpPr>
        <p:spPr>
          <a:xfrm>
            <a:off x="3499925" y="3551355"/>
            <a:ext cx="720000" cy="162000"/>
          </a:xfrm>
          <a:prstGeom prst="rect">
            <a:avLst/>
          </a:prstGeom>
          <a:noFill/>
          <a:ln w="6350">
            <a:noFill/>
          </a:ln>
          <a:effectLst/>
        </p:spPr>
        <p:txBody>
          <a:bodyPr wrap="square" lIns="0" tIns="0" rIns="0" bIns="0" rtlCol="0" anchor="ctr" anchorCtr="0">
            <a:noAutofit/>
          </a:bodyPr>
          <a:lstStyle/>
          <a:p>
            <a:pPr marL="36000" defTabSz="914400">
              <a:lnSpc>
                <a:spcPct val="90000"/>
              </a:lnSpc>
            </a:pPr>
            <a:r>
              <a:rPr lang="en-US" sz="800" kern="0" dirty="0">
                <a:solidFill>
                  <a:prstClr val="black">
                    <a:lumMod val="95000"/>
                    <a:lumOff val="5000"/>
                  </a:prstClr>
                </a:solidFill>
              </a:rPr>
              <a:t>All caught up</a:t>
            </a:r>
          </a:p>
        </p:txBody>
      </p:sp>
      <p:sp>
        <p:nvSpPr>
          <p:cNvPr id="34" name="Rectangle 33">
            <a:extLst>
              <a:ext uri="{FF2B5EF4-FFF2-40B4-BE49-F238E27FC236}">
                <a16:creationId xmlns:a16="http://schemas.microsoft.com/office/drawing/2014/main" id="{43025208-3A14-DD80-4C01-B35E7AFECEDF}"/>
              </a:ext>
            </a:extLst>
          </p:cNvPr>
          <p:cNvSpPr/>
          <p:nvPr/>
        </p:nvSpPr>
        <p:spPr>
          <a:xfrm>
            <a:off x="2018118" y="3551355"/>
            <a:ext cx="1476000" cy="162000"/>
          </a:xfrm>
          <a:prstGeom prst="rect">
            <a:avLst/>
          </a:prstGeom>
          <a:solidFill>
            <a:srgbClr val="FDDFC0"/>
          </a:solidFill>
          <a:ln w="6350">
            <a:solidFill>
              <a:schemeClr val="tx1"/>
            </a:solidFill>
          </a:ln>
          <a:effectLst/>
        </p:spPr>
        <p:txBody>
          <a:bodyPr wrap="square" lIns="18000" tIns="0" rIns="18000" bIns="0" rtlCol="0" anchor="ctr" anchorCtr="0">
            <a:noAutofit/>
          </a:bodyPr>
          <a:lstStyle/>
          <a:p>
            <a:pPr marL="3600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lumMod val="95000"/>
                    <a:lumOff val="5000"/>
                  </a:prstClr>
                </a:solidFill>
                <a:effectLst/>
                <a:uLnTx/>
                <a:uFillTx/>
              </a:rPr>
              <a:t>STATE_SYNCDONE</a:t>
            </a:r>
          </a:p>
        </p:txBody>
      </p:sp>
      <p:sp>
        <p:nvSpPr>
          <p:cNvPr id="35" name="Rectangle 34">
            <a:extLst>
              <a:ext uri="{FF2B5EF4-FFF2-40B4-BE49-F238E27FC236}">
                <a16:creationId xmlns:a16="http://schemas.microsoft.com/office/drawing/2014/main" id="{E9DA606A-9B0E-C311-588B-7708B1D43FE2}"/>
              </a:ext>
            </a:extLst>
          </p:cNvPr>
          <p:cNvSpPr/>
          <p:nvPr/>
        </p:nvSpPr>
        <p:spPr>
          <a:xfrm>
            <a:off x="3499925" y="2253221"/>
            <a:ext cx="828000" cy="360000"/>
          </a:xfrm>
          <a:prstGeom prst="rect">
            <a:avLst/>
          </a:prstGeom>
          <a:noFill/>
          <a:ln w="6350">
            <a:noFill/>
            <a:prstDash val="sysDash"/>
          </a:ln>
          <a:effectLst/>
        </p:spPr>
        <p:txBody>
          <a:bodyPr wrap="square" lIns="0" tIns="0" rIns="0" bIns="0" rtlCol="0" anchor="ctr" anchorCtr="0">
            <a:noAutofit/>
          </a:bodyPr>
          <a:lstStyle/>
          <a:p>
            <a:pPr marL="36000" marR="0" lvl="0" indent="0" defTabSz="914400"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lumMod val="95000"/>
                    <a:lumOff val="5000"/>
                  </a:prstClr>
                </a:solidFill>
                <a:effectLst/>
                <a:uLnTx/>
                <a:uFillTx/>
              </a:rPr>
              <a:t>Pause here until </a:t>
            </a:r>
            <a:r>
              <a:rPr kumimoji="0" lang="en-US" sz="800" i="0" u="none" strike="noStrike" kern="0" cap="none" spc="0" normalizeH="0" baseline="0" noProof="0" dirty="0">
                <a:ln>
                  <a:noFill/>
                </a:ln>
                <a:solidFill>
                  <a:prstClr val="black">
                    <a:lumMod val="95000"/>
                    <a:lumOff val="5000"/>
                  </a:prstClr>
                </a:solidFill>
                <a:effectLst/>
                <a:uLnTx/>
                <a:uFillTx/>
                <a:latin typeface="+mj-lt"/>
              </a:rPr>
              <a:t>apply worker</a:t>
            </a:r>
            <a:r>
              <a:rPr kumimoji="0" lang="en-US" sz="800" b="0" i="0" u="none" strike="noStrike" kern="0" cap="none" spc="0" normalizeH="0" baseline="0" noProof="0" dirty="0">
                <a:ln>
                  <a:noFill/>
                </a:ln>
                <a:solidFill>
                  <a:prstClr val="black">
                    <a:lumMod val="95000"/>
                    <a:lumOff val="5000"/>
                  </a:prstClr>
                </a:solidFill>
                <a:effectLst/>
                <a:uLnTx/>
                <a:uFillTx/>
              </a:rPr>
              <a:t> tells to catch up</a:t>
            </a:r>
          </a:p>
        </p:txBody>
      </p:sp>
      <p:sp>
        <p:nvSpPr>
          <p:cNvPr id="36" name="Rectangle 35">
            <a:extLst>
              <a:ext uri="{FF2B5EF4-FFF2-40B4-BE49-F238E27FC236}">
                <a16:creationId xmlns:a16="http://schemas.microsoft.com/office/drawing/2014/main" id="{9D20E705-3A23-2C17-ACCB-85D36FC7740D}"/>
              </a:ext>
            </a:extLst>
          </p:cNvPr>
          <p:cNvSpPr/>
          <p:nvPr/>
        </p:nvSpPr>
        <p:spPr>
          <a:xfrm>
            <a:off x="2018118" y="2285874"/>
            <a:ext cx="1476000" cy="162000"/>
          </a:xfrm>
          <a:prstGeom prst="rect">
            <a:avLst/>
          </a:prstGeom>
          <a:solidFill>
            <a:srgbClr val="C9FDFF"/>
          </a:solidFill>
          <a:ln w="6350">
            <a:solidFill>
              <a:schemeClr val="tx1"/>
            </a:solidFill>
            <a:prstDash val="sysDash"/>
          </a:ln>
          <a:effectLst/>
        </p:spPr>
        <p:txBody>
          <a:bodyPr wrap="square" lIns="18000" tIns="0" rIns="18000" bIns="0" rtlCol="0" anchor="ctr" anchorCtr="0">
            <a:noAutofit/>
          </a:bodyPr>
          <a:lstStyle/>
          <a:p>
            <a:pPr marL="3600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lumMod val="95000"/>
                    <a:lumOff val="5000"/>
                  </a:prstClr>
                </a:solidFill>
                <a:effectLst/>
                <a:uLnTx/>
                <a:uFillTx/>
              </a:rPr>
              <a:t>STATE_SYNCWAIT</a:t>
            </a:r>
          </a:p>
        </p:txBody>
      </p:sp>
      <p:grpSp>
        <p:nvGrpSpPr>
          <p:cNvPr id="37" name="Group 36">
            <a:extLst>
              <a:ext uri="{FF2B5EF4-FFF2-40B4-BE49-F238E27FC236}">
                <a16:creationId xmlns:a16="http://schemas.microsoft.com/office/drawing/2014/main" id="{457030E2-28F0-45A0-0999-9D300BCFBF74}"/>
              </a:ext>
            </a:extLst>
          </p:cNvPr>
          <p:cNvGrpSpPr/>
          <p:nvPr/>
        </p:nvGrpSpPr>
        <p:grpSpPr>
          <a:xfrm>
            <a:off x="209759" y="2837440"/>
            <a:ext cx="1598400" cy="504000"/>
            <a:chOff x="305693" y="2787298"/>
            <a:chExt cx="1598400" cy="504000"/>
          </a:xfrm>
        </p:grpSpPr>
        <p:sp>
          <p:nvSpPr>
            <p:cNvPr id="38" name="Rectangle 37">
              <a:extLst>
                <a:ext uri="{FF2B5EF4-FFF2-40B4-BE49-F238E27FC236}">
                  <a16:creationId xmlns:a16="http://schemas.microsoft.com/office/drawing/2014/main" id="{1CF47EEF-8863-A720-62DD-7E79F6BE6E0D}"/>
                </a:ext>
              </a:extLst>
            </p:cNvPr>
            <p:cNvSpPr/>
            <p:nvPr/>
          </p:nvSpPr>
          <p:spPr>
            <a:xfrm>
              <a:off x="411765" y="2787298"/>
              <a:ext cx="1384946" cy="504000"/>
            </a:xfrm>
            <a:prstGeom prst="rect">
              <a:avLst/>
            </a:prstGeom>
            <a:solidFill>
              <a:sysClr val="window" lastClr="FFFFFF">
                <a:alpha val="50000"/>
              </a:sysClr>
            </a:solidFill>
            <a:ln w="6350" cap="flat" cmpd="sng" algn="ctr">
              <a:solidFill>
                <a:schemeClr val="tx1"/>
              </a:solidFill>
              <a:prstDash val="solid"/>
            </a:ln>
            <a:effectLst/>
          </p:spPr>
          <p:txBody>
            <a:bodyPr lIns="36000" tIns="0" rIns="36000" bIns="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ea typeface="+mn-ea"/>
                  <a:cs typeface="+mn-cs"/>
                </a:rPr>
                <a:t>Wait for the </a:t>
              </a:r>
              <a:r>
                <a:rPr kumimoji="0" lang="en-US" sz="900" i="0" u="none" strike="noStrike" kern="0" cap="none" spc="0" normalizeH="0" baseline="0" noProof="1">
                  <a:ln>
                    <a:noFill/>
                  </a:ln>
                  <a:solidFill>
                    <a:prstClr val="black"/>
                  </a:solidFill>
                  <a:effectLst/>
                  <a:uLnTx/>
                  <a:uFillTx/>
                  <a:latin typeface="+mj-lt"/>
                  <a:ea typeface="+mn-ea"/>
                  <a:cs typeface="+mn-cs"/>
                </a:rPr>
                <a:t>tablesync</a:t>
              </a:r>
              <a:r>
                <a:rPr kumimoji="0" lang="en-US" sz="900" i="0" u="none" strike="noStrike" kern="0" cap="none" spc="0" normalizeH="0" baseline="0" noProof="0" dirty="0">
                  <a:ln>
                    <a:noFill/>
                  </a:ln>
                  <a:solidFill>
                    <a:prstClr val="black"/>
                  </a:solidFill>
                  <a:effectLst/>
                  <a:uLnTx/>
                  <a:uFillTx/>
                  <a:latin typeface="+mj-lt"/>
                  <a:ea typeface="+mn-ea"/>
                  <a:cs typeface="+mn-cs"/>
                </a:rPr>
                <a:t> worker</a:t>
              </a:r>
              <a:r>
                <a:rPr kumimoji="0" lang="en-US" sz="900" b="1" i="0" u="none" strike="noStrike" kern="0" cap="none" spc="0" normalizeH="0" baseline="0" noProof="0" dirty="0">
                  <a:ln>
                    <a:noFill/>
                  </a:ln>
                  <a:solidFill>
                    <a:prstClr val="black"/>
                  </a:solidFill>
                  <a:effectLst/>
                  <a:uLnTx/>
                  <a:uFillTx/>
                  <a:ea typeface="+mn-ea"/>
                  <a:cs typeface="+mn-cs"/>
                </a:rPr>
                <a:t> </a:t>
              </a:r>
              <a:r>
                <a:rPr kumimoji="0" lang="en-US" sz="900" b="0" i="0" u="none" strike="noStrike" kern="0" cap="none" spc="0" normalizeH="0" baseline="0" noProof="0" dirty="0">
                  <a:ln>
                    <a:noFill/>
                  </a:ln>
                  <a:solidFill>
                    <a:prstClr val="black"/>
                  </a:solidFill>
                  <a:effectLst/>
                  <a:uLnTx/>
                  <a:uFillTx/>
                  <a:ea typeface="+mn-ea"/>
                  <a:cs typeface="+mn-cs"/>
                </a:rPr>
                <a:t>to exit or reach STATE_SYNCDONE</a:t>
              </a:r>
              <a:endParaRPr kumimoji="0" lang="en-US" sz="900" b="0" i="1" u="none" strike="noStrike" kern="0" cap="none" spc="0" normalizeH="0" baseline="0" noProof="0" dirty="0">
                <a:ln>
                  <a:noFill/>
                </a:ln>
                <a:solidFill>
                  <a:prstClr val="black"/>
                </a:solidFill>
                <a:effectLst/>
                <a:uLnTx/>
                <a:uFillTx/>
                <a:ea typeface="+mn-ea"/>
                <a:cs typeface="+mn-cs"/>
              </a:endParaRPr>
            </a:p>
          </p:txBody>
        </p:sp>
        <p:sp>
          <p:nvSpPr>
            <p:cNvPr id="39" name="Freeform: Shape 38">
              <a:extLst>
                <a:ext uri="{FF2B5EF4-FFF2-40B4-BE49-F238E27FC236}">
                  <a16:creationId xmlns:a16="http://schemas.microsoft.com/office/drawing/2014/main" id="{F376D958-B7D3-3FEE-1B71-C047B918A301}"/>
                </a:ext>
              </a:extLst>
            </p:cNvPr>
            <p:cNvSpPr/>
            <p:nvPr/>
          </p:nvSpPr>
          <p:spPr>
            <a:xfrm rot="5400000" flipH="1">
              <a:off x="1658616" y="2973821"/>
              <a:ext cx="310954" cy="180000"/>
            </a:xfrm>
            <a:custGeom>
              <a:avLst/>
              <a:gdLst>
                <a:gd name="connsiteX0" fmla="*/ 310954 w 310954"/>
                <a:gd name="connsiteY0" fmla="*/ 65623 h 180000"/>
                <a:gd name="connsiteX1" fmla="*/ 310954 w 310954"/>
                <a:gd name="connsiteY1" fmla="*/ 0 h 180000"/>
                <a:gd name="connsiteX2" fmla="*/ 146783 w 310954"/>
                <a:gd name="connsiteY2" fmla="*/ 0 h 180000"/>
                <a:gd name="connsiteX3" fmla="*/ 47869 w 310954"/>
                <a:gd name="connsiteY3" fmla="*/ 0 h 180000"/>
                <a:gd name="connsiteX4" fmla="*/ 47819 w 310954"/>
                <a:gd name="connsiteY4" fmla="*/ 0 h 180000"/>
                <a:gd name="connsiteX5" fmla="*/ 47819 w 310954"/>
                <a:gd name="connsiteY5" fmla="*/ 65623 h 180000"/>
                <a:gd name="connsiteX6" fmla="*/ 47869 w 310954"/>
                <a:gd name="connsiteY6" fmla="*/ 65623 h 180000"/>
                <a:gd name="connsiteX7" fmla="*/ 47869 w 310954"/>
                <a:gd name="connsiteY7" fmla="*/ 104754 h 180000"/>
                <a:gd name="connsiteX8" fmla="*/ 0 w 310954"/>
                <a:gd name="connsiteY8" fmla="*/ 104754 h 180000"/>
                <a:gd name="connsiteX9" fmla="*/ 97326 w 310954"/>
                <a:gd name="connsiteY9" fmla="*/ 180000 h 180000"/>
                <a:gd name="connsiteX10" fmla="*/ 194652 w 310954"/>
                <a:gd name="connsiteY10" fmla="*/ 104754 h 180000"/>
                <a:gd name="connsiteX11" fmla="*/ 146783 w 310954"/>
                <a:gd name="connsiteY11" fmla="*/ 104754 h 180000"/>
                <a:gd name="connsiteX12" fmla="*/ 146783 w 310954"/>
                <a:gd name="connsiteY12" fmla="*/ 65623 h 180000"/>
                <a:gd name="connsiteX13" fmla="*/ 224553 w 310954"/>
                <a:gd name="connsiteY13" fmla="*/ 65623 h 180000"/>
                <a:gd name="connsiteX14" fmla="*/ 224553 w 310954"/>
                <a:gd name="connsiteY14" fmla="*/ 103229 h 180000"/>
                <a:gd name="connsiteX15" fmla="*/ 310953 w 310954"/>
                <a:gd name="connsiteY15" fmla="*/ 103229 h 180000"/>
                <a:gd name="connsiteX16" fmla="*/ 310953 w 310954"/>
                <a:gd name="connsiteY16" fmla="*/ 65623 h 1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0954" h="180000">
                  <a:moveTo>
                    <a:pt x="310954" y="65623"/>
                  </a:moveTo>
                  <a:lnTo>
                    <a:pt x="310954" y="0"/>
                  </a:lnTo>
                  <a:lnTo>
                    <a:pt x="146783" y="0"/>
                  </a:lnTo>
                  <a:lnTo>
                    <a:pt x="47869" y="0"/>
                  </a:lnTo>
                  <a:lnTo>
                    <a:pt x="47819" y="0"/>
                  </a:lnTo>
                  <a:lnTo>
                    <a:pt x="47819" y="65623"/>
                  </a:lnTo>
                  <a:lnTo>
                    <a:pt x="47869" y="65623"/>
                  </a:lnTo>
                  <a:lnTo>
                    <a:pt x="47869" y="104754"/>
                  </a:lnTo>
                  <a:lnTo>
                    <a:pt x="0" y="104754"/>
                  </a:lnTo>
                  <a:lnTo>
                    <a:pt x="97326" y="180000"/>
                  </a:lnTo>
                  <a:lnTo>
                    <a:pt x="194652" y="104754"/>
                  </a:lnTo>
                  <a:lnTo>
                    <a:pt x="146783" y="104754"/>
                  </a:lnTo>
                  <a:lnTo>
                    <a:pt x="146783" y="65623"/>
                  </a:lnTo>
                  <a:lnTo>
                    <a:pt x="224553" y="65623"/>
                  </a:lnTo>
                  <a:lnTo>
                    <a:pt x="224553" y="103229"/>
                  </a:lnTo>
                  <a:lnTo>
                    <a:pt x="310953" y="103229"/>
                  </a:lnTo>
                  <a:lnTo>
                    <a:pt x="310953" y="65623"/>
                  </a:lnTo>
                  <a:close/>
                </a:path>
              </a:pathLst>
            </a:custGeom>
            <a:solidFill>
              <a:srgbClr val="FFFACC"/>
            </a:solidFill>
            <a:ln w="6350">
              <a:solidFill>
                <a:schemeClr val="tx1"/>
              </a:solidFill>
            </a:ln>
            <a:effectLst/>
          </p:spPr>
          <p:txBody>
            <a:bodyPr wrap="square" lIns="0" tIns="0" rIns="0" bIns="0" rtlCol="0" anchor="t" anchorCtr="0">
              <a:noAutofit/>
            </a:bodyPr>
            <a:lstStyle/>
            <a:p>
              <a:pPr algn="ctr" defTabSz="914400"/>
              <a:endParaRPr lang="en-US" sz="1000" kern="0" dirty="0">
                <a:solidFill>
                  <a:prstClr val="black">
                    <a:lumMod val="95000"/>
                    <a:lumOff val="5000"/>
                  </a:prstClr>
                </a:solidFill>
              </a:endParaRPr>
            </a:p>
          </p:txBody>
        </p:sp>
        <p:sp>
          <p:nvSpPr>
            <p:cNvPr id="40" name="Freeform: Shape 39">
              <a:extLst>
                <a:ext uri="{FF2B5EF4-FFF2-40B4-BE49-F238E27FC236}">
                  <a16:creationId xmlns:a16="http://schemas.microsoft.com/office/drawing/2014/main" id="{B9293802-6748-6DFA-C62F-F60476146539}"/>
                </a:ext>
              </a:extLst>
            </p:cNvPr>
            <p:cNvSpPr/>
            <p:nvPr/>
          </p:nvSpPr>
          <p:spPr>
            <a:xfrm rot="5400000" flipV="1">
              <a:off x="240216" y="2860345"/>
              <a:ext cx="310954" cy="180000"/>
            </a:xfrm>
            <a:custGeom>
              <a:avLst/>
              <a:gdLst>
                <a:gd name="connsiteX0" fmla="*/ 310954 w 310954"/>
                <a:gd name="connsiteY0" fmla="*/ 65623 h 180000"/>
                <a:gd name="connsiteX1" fmla="*/ 310954 w 310954"/>
                <a:gd name="connsiteY1" fmla="*/ 0 h 180000"/>
                <a:gd name="connsiteX2" fmla="*/ 146783 w 310954"/>
                <a:gd name="connsiteY2" fmla="*/ 0 h 180000"/>
                <a:gd name="connsiteX3" fmla="*/ 47869 w 310954"/>
                <a:gd name="connsiteY3" fmla="*/ 0 h 180000"/>
                <a:gd name="connsiteX4" fmla="*/ 47819 w 310954"/>
                <a:gd name="connsiteY4" fmla="*/ 0 h 180000"/>
                <a:gd name="connsiteX5" fmla="*/ 47819 w 310954"/>
                <a:gd name="connsiteY5" fmla="*/ 65623 h 180000"/>
                <a:gd name="connsiteX6" fmla="*/ 47869 w 310954"/>
                <a:gd name="connsiteY6" fmla="*/ 65623 h 180000"/>
                <a:gd name="connsiteX7" fmla="*/ 47869 w 310954"/>
                <a:gd name="connsiteY7" fmla="*/ 104754 h 180000"/>
                <a:gd name="connsiteX8" fmla="*/ 0 w 310954"/>
                <a:gd name="connsiteY8" fmla="*/ 104754 h 180000"/>
                <a:gd name="connsiteX9" fmla="*/ 97326 w 310954"/>
                <a:gd name="connsiteY9" fmla="*/ 180000 h 180000"/>
                <a:gd name="connsiteX10" fmla="*/ 194652 w 310954"/>
                <a:gd name="connsiteY10" fmla="*/ 104754 h 180000"/>
                <a:gd name="connsiteX11" fmla="*/ 146783 w 310954"/>
                <a:gd name="connsiteY11" fmla="*/ 104754 h 180000"/>
                <a:gd name="connsiteX12" fmla="*/ 146783 w 310954"/>
                <a:gd name="connsiteY12" fmla="*/ 65623 h 180000"/>
                <a:gd name="connsiteX13" fmla="*/ 224553 w 310954"/>
                <a:gd name="connsiteY13" fmla="*/ 65623 h 180000"/>
                <a:gd name="connsiteX14" fmla="*/ 224553 w 310954"/>
                <a:gd name="connsiteY14" fmla="*/ 103229 h 180000"/>
                <a:gd name="connsiteX15" fmla="*/ 310953 w 310954"/>
                <a:gd name="connsiteY15" fmla="*/ 103229 h 180000"/>
                <a:gd name="connsiteX16" fmla="*/ 310953 w 310954"/>
                <a:gd name="connsiteY16" fmla="*/ 65623 h 1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0954" h="180000">
                  <a:moveTo>
                    <a:pt x="310954" y="65623"/>
                  </a:moveTo>
                  <a:lnTo>
                    <a:pt x="310954" y="0"/>
                  </a:lnTo>
                  <a:lnTo>
                    <a:pt x="146783" y="0"/>
                  </a:lnTo>
                  <a:lnTo>
                    <a:pt x="47869" y="0"/>
                  </a:lnTo>
                  <a:lnTo>
                    <a:pt x="47819" y="0"/>
                  </a:lnTo>
                  <a:lnTo>
                    <a:pt x="47819" y="65623"/>
                  </a:lnTo>
                  <a:lnTo>
                    <a:pt x="47869" y="65623"/>
                  </a:lnTo>
                  <a:lnTo>
                    <a:pt x="47869" y="104754"/>
                  </a:lnTo>
                  <a:lnTo>
                    <a:pt x="0" y="104754"/>
                  </a:lnTo>
                  <a:lnTo>
                    <a:pt x="97326" y="180000"/>
                  </a:lnTo>
                  <a:lnTo>
                    <a:pt x="194652" y="104754"/>
                  </a:lnTo>
                  <a:lnTo>
                    <a:pt x="146783" y="104754"/>
                  </a:lnTo>
                  <a:lnTo>
                    <a:pt x="146783" y="65623"/>
                  </a:lnTo>
                  <a:lnTo>
                    <a:pt x="224553" y="65623"/>
                  </a:lnTo>
                  <a:lnTo>
                    <a:pt x="224553" y="103229"/>
                  </a:lnTo>
                  <a:lnTo>
                    <a:pt x="310953" y="103229"/>
                  </a:lnTo>
                  <a:lnTo>
                    <a:pt x="310953" y="65623"/>
                  </a:lnTo>
                  <a:close/>
                </a:path>
              </a:pathLst>
            </a:custGeom>
            <a:solidFill>
              <a:srgbClr val="FFFACC"/>
            </a:solidFill>
            <a:ln w="6350">
              <a:solidFill>
                <a:schemeClr val="tx1"/>
              </a:solidFill>
            </a:ln>
            <a:effectLst/>
          </p:spPr>
          <p:txBody>
            <a:bodyPr wrap="square" lIns="0" tIns="0" rIns="0" bIns="0" rtlCol="0" anchor="t" anchorCtr="0">
              <a:noAutofit/>
            </a:bodyPr>
            <a:lstStyle/>
            <a:p>
              <a:pPr algn="ctr" defTabSz="914400"/>
              <a:endParaRPr lang="en-US" sz="1000" kern="0" dirty="0">
                <a:solidFill>
                  <a:prstClr val="black">
                    <a:lumMod val="95000"/>
                    <a:lumOff val="5000"/>
                  </a:prstClr>
                </a:solidFill>
              </a:endParaRPr>
            </a:p>
          </p:txBody>
        </p:sp>
      </p:grpSp>
      <p:pic>
        <p:nvPicPr>
          <p:cNvPr id="41" name="Graphic 40">
            <a:extLst>
              <a:ext uri="{FF2B5EF4-FFF2-40B4-BE49-F238E27FC236}">
                <a16:creationId xmlns:a16="http://schemas.microsoft.com/office/drawing/2014/main" id="{D3A64FB2-B1A4-FE17-2F4D-CDA095481D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57900" y="3478805"/>
            <a:ext cx="2876341" cy="1486010"/>
          </a:xfrm>
          <a:prstGeom prst="rect">
            <a:avLst/>
          </a:prstGeom>
        </p:spPr>
      </p:pic>
      <p:sp>
        <p:nvSpPr>
          <p:cNvPr id="42" name="TextBox 41">
            <a:extLst>
              <a:ext uri="{FF2B5EF4-FFF2-40B4-BE49-F238E27FC236}">
                <a16:creationId xmlns:a16="http://schemas.microsoft.com/office/drawing/2014/main" id="{E3DD0FDE-7F8A-D750-7CCF-F668CBD02AB7}"/>
              </a:ext>
            </a:extLst>
          </p:cNvPr>
          <p:cNvSpPr txBox="1"/>
          <p:nvPr/>
        </p:nvSpPr>
        <p:spPr>
          <a:xfrm>
            <a:off x="4715652" y="3541014"/>
            <a:ext cx="1224000" cy="648000"/>
          </a:xfrm>
          <a:prstGeom prst="rect">
            <a:avLst/>
          </a:prstGeom>
          <a:solidFill>
            <a:srgbClr val="FFFACC"/>
          </a:solidFill>
          <a:ln w="25400">
            <a:noFill/>
          </a:ln>
        </p:spPr>
        <p:style>
          <a:lnRef idx="2">
            <a:schemeClr val="accent1"/>
          </a:lnRef>
          <a:fillRef idx="1">
            <a:schemeClr val="lt1"/>
          </a:fillRef>
          <a:effectRef idx="0">
            <a:schemeClr val="accent1"/>
          </a:effectRef>
          <a:fontRef idx="minor">
            <a:schemeClr val="dk1"/>
          </a:fontRef>
        </p:style>
        <p:txBody>
          <a:bodyPr lIns="36000" tIns="0" rIns="36000" bIns="0" rtlCol="0" anchor="ctr" anchorCtr="0"/>
          <a:lstStyle>
            <a:defPPr>
              <a:defRPr lang="en-US"/>
            </a:defPPr>
            <a:lvl1pPr>
              <a:lnSpc>
                <a:spcPct val="110000"/>
              </a:lnSpc>
              <a:defRPr kumimoji="1" sz="800">
                <a:solidFill>
                  <a:schemeClr val="dk1"/>
                </a:solidFill>
                <a:latin typeface="Courier New" panose="02070309020205020404" pitchFamily="49" charset="0"/>
                <a:cs typeface="Courier New" panose="02070309020205020404"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AU" sz="900" noProof="1">
                <a:latin typeface="+mn-lt"/>
              </a:rPr>
              <a:t>The information to the left illustrates step 3 mentioned in the architecture</a:t>
            </a:r>
            <a:endParaRPr lang="en-US" sz="900" noProof="1">
              <a:latin typeface="+mn-lt"/>
            </a:endParaRPr>
          </a:p>
        </p:txBody>
      </p:sp>
      <p:sp>
        <p:nvSpPr>
          <p:cNvPr id="43" name="Rectangle: Rounded Corners 42">
            <a:extLst>
              <a:ext uri="{FF2B5EF4-FFF2-40B4-BE49-F238E27FC236}">
                <a16:creationId xmlns:a16="http://schemas.microsoft.com/office/drawing/2014/main" id="{1A2BC9EC-06BC-BC7E-6367-7141D6F2B82E}"/>
              </a:ext>
            </a:extLst>
          </p:cNvPr>
          <p:cNvSpPr/>
          <p:nvPr/>
        </p:nvSpPr>
        <p:spPr>
          <a:xfrm>
            <a:off x="6767979" y="4258034"/>
            <a:ext cx="676445" cy="641678"/>
          </a:xfrm>
          <a:prstGeom prst="roundRect">
            <a:avLst>
              <a:gd name="adj" fmla="val 4599"/>
            </a:avLst>
          </a:prstGeom>
          <a:noFill/>
          <a:ln w="25400">
            <a:gradFill>
              <a:gsLst>
                <a:gs pos="84000">
                  <a:srgbClr val="F75500"/>
                </a:gs>
                <a:gs pos="100000">
                  <a:srgbClr val="FFE600"/>
                </a:gs>
              </a:gsLst>
              <a:lin ang="2700000" scaled="0"/>
            </a:gradFill>
          </a:ln>
        </p:spPr>
        <p:style>
          <a:lnRef idx="2">
            <a:schemeClr val="accent1"/>
          </a:lnRef>
          <a:fillRef idx="1">
            <a:schemeClr val="lt1"/>
          </a:fillRef>
          <a:effectRef idx="0">
            <a:schemeClr val="accent1"/>
          </a:effectRef>
          <a:fontRef idx="minor">
            <a:schemeClr val="dk1"/>
          </a:fontRef>
        </p:style>
        <p:txBody>
          <a:bodyPr lIns="108000" tIns="36000" rIns="0" bIns="0" rtlCol="0" anchor="t" anchorCtr="0"/>
          <a:lstStyle/>
          <a:p>
            <a:pPr>
              <a:lnSpc>
                <a:spcPct val="120000"/>
              </a:lnSpc>
            </a:pPr>
            <a:endParaRPr kumimoji="1" lang="en-US" sz="800" dirty="0">
              <a:solidFill>
                <a:schemeClr val="dk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757407654"/>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93709-1EAE-9BEE-ABE5-B534DC9FDD1D}"/>
              </a:ext>
            </a:extLst>
          </p:cNvPr>
          <p:cNvSpPr>
            <a:spLocks noGrp="1"/>
          </p:cNvSpPr>
          <p:nvPr>
            <p:ph type="title"/>
          </p:nvPr>
        </p:nvSpPr>
        <p:spPr/>
        <p:txBody>
          <a:bodyPr/>
          <a:lstStyle/>
          <a:p>
            <a:r>
              <a:rPr lang="en-IN" dirty="0"/>
              <a:t>Processes - </a:t>
            </a:r>
            <a:r>
              <a:rPr lang="en-IN" noProof="1"/>
              <a:t>Walsender</a:t>
            </a:r>
          </a:p>
        </p:txBody>
      </p:sp>
      <p:sp>
        <p:nvSpPr>
          <p:cNvPr id="3" name="Text Placeholder 2">
            <a:extLst>
              <a:ext uri="{FF2B5EF4-FFF2-40B4-BE49-F238E27FC236}">
                <a16:creationId xmlns:a16="http://schemas.microsoft.com/office/drawing/2014/main" id="{B28E0816-D5CE-AA54-3EFD-BE64F071EFB2}"/>
              </a:ext>
            </a:extLst>
          </p:cNvPr>
          <p:cNvSpPr>
            <a:spLocks noGrp="1"/>
          </p:cNvSpPr>
          <p:nvPr>
            <p:ph type="body" sz="quarter" idx="10"/>
          </p:nvPr>
        </p:nvSpPr>
        <p:spPr>
          <a:xfrm>
            <a:off x="292100" y="920750"/>
            <a:ext cx="8232468" cy="3872475"/>
          </a:xfrm>
        </p:spPr>
        <p:txBody>
          <a:bodyPr/>
          <a:lstStyle/>
          <a:p>
            <a:pPr>
              <a:spcBef>
                <a:spcPts val="600"/>
              </a:spcBef>
              <a:spcAft>
                <a:spcPts val="300"/>
              </a:spcAft>
            </a:pPr>
            <a:r>
              <a:rPr lang="en-US" sz="1600" b="0" i="0" dirty="0">
                <a:solidFill>
                  <a:srgbClr val="202124"/>
                </a:solidFill>
                <a:effectLst/>
                <a:latin typeface="+mn-lt"/>
                <a:ea typeface="Open Sans" panose="020B0606030504020204" pitchFamily="34" charset="0"/>
                <a:cs typeface="Open Sans" panose="020B0606030504020204" pitchFamily="34" charset="0"/>
              </a:rPr>
              <a:t>Started by the postmaster when the subscriber connects to the </a:t>
            </a:r>
            <a:r>
              <a:rPr lang="en-US" sz="1600" dirty="0">
                <a:solidFill>
                  <a:srgbClr val="202124"/>
                </a:solidFill>
                <a:latin typeface="+mn-lt"/>
                <a:ea typeface="Open Sans" panose="020B0606030504020204" pitchFamily="34" charset="0"/>
                <a:cs typeface="Open Sans" panose="020B0606030504020204" pitchFamily="34" charset="0"/>
              </a:rPr>
              <a:t>publisher</a:t>
            </a:r>
            <a:r>
              <a:rPr lang="en-US" sz="1600" b="0" i="0" dirty="0">
                <a:solidFill>
                  <a:srgbClr val="202124"/>
                </a:solidFill>
                <a:effectLst/>
                <a:latin typeface="+mn-lt"/>
                <a:ea typeface="Open Sans" panose="020B0606030504020204" pitchFamily="34" charset="0"/>
                <a:cs typeface="Open Sans" panose="020B0606030504020204" pitchFamily="34" charset="0"/>
              </a:rPr>
              <a:t> and requests WAL.</a:t>
            </a:r>
          </a:p>
          <a:p>
            <a:pPr>
              <a:spcBef>
                <a:spcPts val="600"/>
              </a:spcBef>
              <a:spcAft>
                <a:spcPts val="300"/>
              </a:spcAft>
            </a:pPr>
            <a:r>
              <a:rPr lang="en-US" sz="1600" b="0" i="0" dirty="0">
                <a:solidFill>
                  <a:srgbClr val="202124"/>
                </a:solidFill>
                <a:effectLst/>
                <a:latin typeface="+mn-lt"/>
                <a:ea typeface="Open Sans" panose="020B0606030504020204" pitchFamily="34" charset="0"/>
                <a:cs typeface="Open Sans" panose="020B0606030504020204" pitchFamily="34" charset="0"/>
              </a:rPr>
              <a:t>Reads the </a:t>
            </a:r>
            <a:r>
              <a:rPr lang="en-US" sz="1600" dirty="0">
                <a:solidFill>
                  <a:srgbClr val="202124"/>
                </a:solidFill>
                <a:latin typeface="+mn-lt"/>
                <a:ea typeface="Open Sans" panose="020B0606030504020204" pitchFamily="34" charset="0"/>
                <a:cs typeface="Open Sans" panose="020B0606030504020204" pitchFamily="34" charset="0"/>
              </a:rPr>
              <a:t>WAL</a:t>
            </a:r>
            <a:r>
              <a:rPr lang="en-US" sz="1600" b="0" i="0" dirty="0">
                <a:solidFill>
                  <a:srgbClr val="202124"/>
                </a:solidFill>
                <a:effectLst/>
                <a:latin typeface="+mn-lt"/>
                <a:ea typeface="Open Sans" panose="020B0606030504020204" pitchFamily="34" charset="0"/>
                <a:cs typeface="Open Sans" panose="020B0606030504020204" pitchFamily="34" charset="0"/>
              </a:rPr>
              <a:t> record by record</a:t>
            </a:r>
            <a:r>
              <a:rPr lang="en-US" sz="1600" dirty="0">
                <a:solidFill>
                  <a:srgbClr val="202124"/>
                </a:solidFill>
                <a:latin typeface="+mn-lt"/>
                <a:ea typeface="Open Sans" panose="020B0606030504020204" pitchFamily="34" charset="0"/>
                <a:cs typeface="Open Sans" panose="020B0606030504020204" pitchFamily="34" charset="0"/>
              </a:rPr>
              <a:t> and decodes the </a:t>
            </a:r>
            <a:r>
              <a:rPr lang="en-US" sz="1600" b="0" i="0" dirty="0">
                <a:solidFill>
                  <a:srgbClr val="202124"/>
                </a:solidFill>
                <a:effectLst/>
                <a:latin typeface="+mn-lt"/>
                <a:ea typeface="Open Sans" panose="020B0606030504020204" pitchFamily="34" charset="0"/>
                <a:cs typeface="Open Sans" panose="020B0606030504020204" pitchFamily="34" charset="0"/>
              </a:rPr>
              <a:t>WAL</a:t>
            </a:r>
            <a:r>
              <a:rPr lang="en-US" sz="1600" dirty="0">
                <a:solidFill>
                  <a:srgbClr val="202124"/>
                </a:solidFill>
                <a:latin typeface="+mn-lt"/>
                <a:ea typeface="Open Sans" panose="020B0606030504020204" pitchFamily="34" charset="0"/>
                <a:cs typeface="Open Sans" panose="020B0606030504020204" pitchFamily="34" charset="0"/>
              </a:rPr>
              <a:t> to get the tuple data and size.</a:t>
            </a:r>
          </a:p>
          <a:p>
            <a:pPr>
              <a:spcBef>
                <a:spcPts val="600"/>
              </a:spcBef>
              <a:spcAft>
                <a:spcPts val="300"/>
              </a:spcAft>
            </a:pPr>
            <a:r>
              <a:rPr lang="en-US" sz="1600" dirty="0">
                <a:solidFill>
                  <a:srgbClr val="202124"/>
                </a:solidFill>
                <a:latin typeface="+mn-lt"/>
                <a:ea typeface="Open Sans" panose="020B0606030504020204" pitchFamily="34" charset="0"/>
                <a:cs typeface="Open Sans" panose="020B0606030504020204" pitchFamily="34" charset="0"/>
              </a:rPr>
              <a:t>Queues this change into the </a:t>
            </a:r>
            <a:r>
              <a:rPr lang="en-US" sz="1600" i="1" dirty="0">
                <a:solidFill>
                  <a:srgbClr val="202124"/>
                </a:solidFill>
                <a:latin typeface="+mj-lt"/>
                <a:ea typeface="Open Sans" panose="020B0606030504020204" pitchFamily="34" charset="0"/>
                <a:cs typeface="Open Sans" panose="020B0606030504020204" pitchFamily="34" charset="0"/>
              </a:rPr>
              <a:t>reorderbufferqueue</a:t>
            </a:r>
            <a:r>
              <a:rPr lang="en-US" sz="1600" dirty="0">
                <a:solidFill>
                  <a:srgbClr val="202124"/>
                </a:solidFill>
                <a:latin typeface="+mn-lt"/>
                <a:ea typeface="Open Sans" panose="020B0606030504020204" pitchFamily="34" charset="0"/>
                <a:cs typeface="Open Sans" panose="020B0606030504020204" pitchFamily="34" charset="0"/>
              </a:rPr>
              <a:t>.</a:t>
            </a:r>
          </a:p>
          <a:p>
            <a:pPr lvl="1">
              <a:spcBef>
                <a:spcPts val="600"/>
              </a:spcBef>
              <a:spcAft>
                <a:spcPts val="300"/>
              </a:spcAft>
            </a:pPr>
            <a:r>
              <a:rPr lang="en-US" sz="1600" dirty="0">
                <a:solidFill>
                  <a:srgbClr val="202124"/>
                </a:solidFill>
                <a:latin typeface="+mn-lt"/>
                <a:ea typeface="Open Sans" panose="020B0606030504020204" pitchFamily="34" charset="0"/>
                <a:cs typeface="Open Sans" panose="020B0606030504020204" pitchFamily="34" charset="0"/>
              </a:rPr>
              <a:t>The</a:t>
            </a:r>
            <a:r>
              <a:rPr lang="en-US" sz="1600" b="1" dirty="0">
                <a:solidFill>
                  <a:srgbClr val="202124"/>
                </a:solidFill>
                <a:latin typeface="+mn-lt"/>
                <a:ea typeface="Open Sans" panose="020B0606030504020204" pitchFamily="34" charset="0"/>
                <a:cs typeface="Open Sans" panose="020B0606030504020204" pitchFamily="34" charset="0"/>
              </a:rPr>
              <a:t> </a:t>
            </a:r>
            <a:r>
              <a:rPr lang="en-US" sz="1600" dirty="0">
                <a:solidFill>
                  <a:srgbClr val="202124"/>
                </a:solidFill>
                <a:latin typeface="+mj-lt"/>
                <a:ea typeface="Open Sans" panose="020B0606030504020204" pitchFamily="34" charset="0"/>
                <a:cs typeface="Open Sans" panose="020B0606030504020204" pitchFamily="34" charset="0"/>
              </a:rPr>
              <a:t>reorderbufferqueue</a:t>
            </a:r>
            <a:r>
              <a:rPr lang="en-US" sz="1600" dirty="0">
                <a:solidFill>
                  <a:srgbClr val="202124"/>
                </a:solidFill>
                <a:latin typeface="+mn-lt"/>
                <a:ea typeface="Open Sans" panose="020B0606030504020204" pitchFamily="34" charset="0"/>
                <a:cs typeface="Open Sans" panose="020B0606030504020204" pitchFamily="34" charset="0"/>
              </a:rPr>
              <a:t> collects individual pieces of transactions in the order they are written to the WAL. When a transaction is completed, it will reassemble the transaction and call the output plugin with the changes. </a:t>
            </a:r>
          </a:p>
          <a:p>
            <a:pPr lvl="1">
              <a:spcBef>
                <a:spcPts val="600"/>
              </a:spcBef>
              <a:spcAft>
                <a:spcPts val="300"/>
              </a:spcAft>
            </a:pPr>
            <a:r>
              <a:rPr lang="en-US" sz="1600" dirty="0">
                <a:solidFill>
                  <a:srgbClr val="202124"/>
                </a:solidFill>
                <a:latin typeface="+mn-lt"/>
                <a:ea typeface="Open Sans" panose="020B0606030504020204" pitchFamily="34" charset="0"/>
                <a:cs typeface="Open Sans" panose="020B0606030504020204" pitchFamily="34" charset="0"/>
              </a:rPr>
              <a:t>If the </a:t>
            </a:r>
            <a:r>
              <a:rPr lang="en-US" sz="1600" dirty="0">
                <a:solidFill>
                  <a:srgbClr val="202124"/>
                </a:solidFill>
                <a:latin typeface="+mj-lt"/>
                <a:ea typeface="Open Sans" panose="020B0606030504020204" pitchFamily="34" charset="0"/>
                <a:cs typeface="Open Sans" panose="020B0606030504020204" pitchFamily="34" charset="0"/>
              </a:rPr>
              <a:t>reorderbufferqueue</a:t>
            </a:r>
            <a:r>
              <a:rPr lang="en-US" sz="1600" dirty="0">
                <a:solidFill>
                  <a:srgbClr val="202124"/>
                </a:solidFill>
                <a:latin typeface="+mn-lt"/>
                <a:ea typeface="Open Sans" panose="020B0606030504020204" pitchFamily="34" charset="0"/>
                <a:cs typeface="Open Sans" panose="020B0606030504020204" pitchFamily="34" charset="0"/>
              </a:rPr>
              <a:t> exceeds </a:t>
            </a:r>
            <a:r>
              <a:rPr lang="en-US" sz="1600" i="1" noProof="1">
                <a:solidFill>
                  <a:srgbClr val="202124"/>
                </a:solidFill>
                <a:latin typeface="Fujitsu Infinity Pro Italic" pitchFamily="2" charset="0"/>
                <a:ea typeface="Open Sans" panose="020B0606030504020204" pitchFamily="34" charset="0"/>
                <a:cs typeface="Open Sans" panose="020B0606030504020204" pitchFamily="34" charset="0"/>
              </a:rPr>
              <a:t>logical_decoding_work_mem</a:t>
            </a:r>
            <a:r>
              <a:rPr lang="en-US" sz="1600" dirty="0">
                <a:solidFill>
                  <a:srgbClr val="202124"/>
                </a:solidFill>
                <a:latin typeface="+mn-lt"/>
                <a:ea typeface="Open Sans" panose="020B0606030504020204" pitchFamily="34" charset="0"/>
                <a:cs typeface="Open Sans" panose="020B0606030504020204" pitchFamily="34" charset="0"/>
              </a:rPr>
              <a:t>, then find the largest transaction and evict it to disk.</a:t>
            </a:r>
          </a:p>
          <a:p>
            <a:pPr lvl="1"/>
            <a:endParaRPr lang="en-US" sz="1600" b="0" i="0" dirty="0">
              <a:solidFill>
                <a:srgbClr val="202124"/>
              </a:solidFill>
              <a:effectLst/>
              <a:latin typeface="+mn-lt"/>
              <a:ea typeface="Open Sans" panose="020B0606030504020204" pitchFamily="34" charset="0"/>
              <a:cs typeface="Open Sans" panose="020B0606030504020204" pitchFamily="34" charset="0"/>
            </a:endParaRPr>
          </a:p>
        </p:txBody>
      </p:sp>
      <p:sp>
        <p:nvSpPr>
          <p:cNvPr id="5" name="Oval 4">
            <a:extLst>
              <a:ext uri="{FF2B5EF4-FFF2-40B4-BE49-F238E27FC236}">
                <a16:creationId xmlns:a16="http://schemas.microsoft.com/office/drawing/2014/main" id="{B6871EAC-B100-3A11-0E23-9260FF3318DC}"/>
              </a:ext>
            </a:extLst>
          </p:cNvPr>
          <p:cNvSpPr>
            <a:spLocks noChangeAspect="1"/>
          </p:cNvSpPr>
          <p:nvPr/>
        </p:nvSpPr>
        <p:spPr>
          <a:xfrm>
            <a:off x="7611513" y="204699"/>
            <a:ext cx="324000" cy="32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100" dirty="0">
                <a:latin typeface="Fujitsu Infinity Pro Bold" pitchFamily="2" charset="0"/>
              </a:rPr>
              <a:t>1/3</a:t>
            </a:r>
          </a:p>
        </p:txBody>
      </p:sp>
    </p:spTree>
    <p:extLst>
      <p:ext uri="{BB962C8B-B14F-4D97-AF65-F5344CB8AC3E}">
        <p14:creationId xmlns:p14="http://schemas.microsoft.com/office/powerpoint/2010/main" val="1761316535"/>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93709-1EAE-9BEE-ABE5-B534DC9FDD1D}"/>
              </a:ext>
            </a:extLst>
          </p:cNvPr>
          <p:cNvSpPr>
            <a:spLocks noGrp="1"/>
          </p:cNvSpPr>
          <p:nvPr>
            <p:ph type="title"/>
          </p:nvPr>
        </p:nvSpPr>
        <p:spPr/>
        <p:txBody>
          <a:bodyPr/>
          <a:lstStyle/>
          <a:p>
            <a:r>
              <a:rPr lang="en-IN" dirty="0"/>
              <a:t>Processes - </a:t>
            </a:r>
            <a:r>
              <a:rPr lang="en-IN" noProof="1"/>
              <a:t>Walsender</a:t>
            </a:r>
          </a:p>
        </p:txBody>
      </p:sp>
      <p:sp>
        <p:nvSpPr>
          <p:cNvPr id="3" name="Text Placeholder 2">
            <a:extLst>
              <a:ext uri="{FF2B5EF4-FFF2-40B4-BE49-F238E27FC236}">
                <a16:creationId xmlns:a16="http://schemas.microsoft.com/office/drawing/2014/main" id="{B28E0816-D5CE-AA54-3EFD-BE64F071EFB2}"/>
              </a:ext>
            </a:extLst>
          </p:cNvPr>
          <p:cNvSpPr>
            <a:spLocks noGrp="1"/>
          </p:cNvSpPr>
          <p:nvPr>
            <p:ph type="body" sz="quarter" idx="10"/>
          </p:nvPr>
        </p:nvSpPr>
        <p:spPr>
          <a:xfrm>
            <a:off x="292100" y="920750"/>
            <a:ext cx="8280000" cy="3872475"/>
          </a:xfrm>
        </p:spPr>
        <p:txBody>
          <a:bodyPr/>
          <a:lstStyle/>
          <a:p>
            <a:pPr>
              <a:spcBef>
                <a:spcPts val="600"/>
              </a:spcBef>
              <a:spcAft>
                <a:spcPts val="300"/>
              </a:spcAft>
            </a:pPr>
            <a:r>
              <a:rPr lang="en-US" sz="1600" dirty="0">
                <a:solidFill>
                  <a:srgbClr val="202124"/>
                </a:solidFill>
                <a:latin typeface="+mn-lt"/>
                <a:ea typeface="Open Sans" panose="020B0606030504020204" pitchFamily="34" charset="0"/>
                <a:cs typeface="Open Sans" panose="020B0606030504020204" pitchFamily="34" charset="0"/>
              </a:rPr>
              <a:t>If streaming is enabled, then this transaction data will be sent to subscriber, but will be applied in the subscriber only after the transaction is committed in the publisher.</a:t>
            </a:r>
          </a:p>
          <a:p>
            <a:pPr>
              <a:spcBef>
                <a:spcPts val="600"/>
              </a:spcBef>
              <a:spcAft>
                <a:spcPts val="300"/>
              </a:spcAft>
            </a:pPr>
            <a:r>
              <a:rPr lang="en-US" sz="1600" dirty="0">
                <a:solidFill>
                  <a:srgbClr val="202124"/>
                </a:solidFill>
                <a:latin typeface="+mn-lt"/>
                <a:ea typeface="Open Sans" panose="020B0606030504020204" pitchFamily="34" charset="0"/>
                <a:cs typeface="Open Sans" panose="020B0606030504020204" pitchFamily="34" charset="0"/>
              </a:rPr>
              <a:t>Once the transaction is committed:</a:t>
            </a:r>
          </a:p>
          <a:p>
            <a:pPr lvl="1">
              <a:spcBef>
                <a:spcPts val="600"/>
              </a:spcBef>
              <a:spcAft>
                <a:spcPts val="300"/>
              </a:spcAft>
            </a:pPr>
            <a:r>
              <a:rPr lang="en-US" sz="1600" dirty="0">
                <a:solidFill>
                  <a:srgbClr val="202124"/>
                </a:solidFill>
                <a:latin typeface="+mn-lt"/>
                <a:ea typeface="Open Sans" panose="020B0606030504020204" pitchFamily="34" charset="0"/>
                <a:cs typeface="Open Sans" panose="020B0606030504020204" pitchFamily="34" charset="0"/>
              </a:rPr>
              <a:t>Check if this relation should be published (based on </a:t>
            </a:r>
            <a:r>
              <a:rPr lang="en-US" sz="1600" i="1" dirty="0">
                <a:solidFill>
                  <a:srgbClr val="202124"/>
                </a:solidFill>
                <a:latin typeface="+mj-lt"/>
                <a:ea typeface="Open Sans" panose="020B0606030504020204" pitchFamily="34" charset="0"/>
                <a:cs typeface="Open Sans" panose="020B0606030504020204" pitchFamily="34" charset="0"/>
              </a:rPr>
              <a:t>ALL TABLES</a:t>
            </a:r>
            <a:r>
              <a:rPr lang="en-US" sz="1600" i="1" dirty="0">
                <a:solidFill>
                  <a:srgbClr val="202124"/>
                </a:solidFill>
                <a:latin typeface="+mn-lt"/>
                <a:ea typeface="Open Sans" panose="020B0606030504020204" pitchFamily="34" charset="0"/>
                <a:cs typeface="Open Sans" panose="020B0606030504020204" pitchFamily="34" charset="0"/>
              </a:rPr>
              <a:t> </a:t>
            </a:r>
            <a:r>
              <a:rPr lang="en-US" sz="1600" dirty="0">
                <a:solidFill>
                  <a:srgbClr val="202124"/>
                </a:solidFill>
                <a:latin typeface="+mn-lt"/>
                <a:ea typeface="Open Sans" panose="020B0606030504020204" pitchFamily="34" charset="0"/>
                <a:cs typeface="Open Sans" panose="020B0606030504020204" pitchFamily="34" charset="0"/>
              </a:rPr>
              <a:t>or </a:t>
            </a:r>
            <a:r>
              <a:rPr lang="en-US" sz="1600" i="1" dirty="0">
                <a:solidFill>
                  <a:srgbClr val="202124"/>
                </a:solidFill>
                <a:latin typeface="+mj-lt"/>
                <a:ea typeface="Open Sans" panose="020B0606030504020204" pitchFamily="34" charset="0"/>
                <a:cs typeface="Open Sans" panose="020B0606030504020204" pitchFamily="34" charset="0"/>
              </a:rPr>
              <a:t>TABLE</a:t>
            </a:r>
            <a:r>
              <a:rPr lang="en-US" sz="1600" dirty="0">
                <a:solidFill>
                  <a:srgbClr val="202124"/>
                </a:solidFill>
                <a:latin typeface="+mj-lt"/>
                <a:ea typeface="Open Sans" panose="020B0606030504020204" pitchFamily="34" charset="0"/>
                <a:cs typeface="Open Sans" panose="020B0606030504020204" pitchFamily="34" charset="0"/>
              </a:rPr>
              <a:t> list </a:t>
            </a:r>
            <a:r>
              <a:rPr lang="en-US" sz="1600" dirty="0">
                <a:solidFill>
                  <a:srgbClr val="202124"/>
                </a:solidFill>
                <a:latin typeface="+mn-lt"/>
                <a:ea typeface="Open Sans" panose="020B0606030504020204" pitchFamily="34" charset="0"/>
                <a:cs typeface="Open Sans" panose="020B0606030504020204" pitchFamily="34" charset="0"/>
              </a:rPr>
              <a:t>or </a:t>
            </a:r>
            <a:r>
              <a:rPr lang="en-US" sz="1600" i="1" dirty="0">
                <a:solidFill>
                  <a:srgbClr val="202124"/>
                </a:solidFill>
                <a:latin typeface="+mj-lt"/>
                <a:ea typeface="Open Sans" panose="020B0606030504020204" pitchFamily="34" charset="0"/>
                <a:cs typeface="Open Sans" panose="020B0606030504020204" pitchFamily="34" charset="0"/>
              </a:rPr>
              <a:t>TABLES IN SCHEMA</a:t>
            </a:r>
            <a:r>
              <a:rPr lang="en-US" sz="1600" dirty="0">
                <a:solidFill>
                  <a:srgbClr val="202124"/>
                </a:solidFill>
                <a:latin typeface="+mj-lt"/>
                <a:ea typeface="Open Sans" panose="020B0606030504020204" pitchFamily="34" charset="0"/>
                <a:cs typeface="Open Sans" panose="020B0606030504020204" pitchFamily="34" charset="0"/>
              </a:rPr>
              <a:t> list </a:t>
            </a:r>
            <a:r>
              <a:rPr lang="en-US" sz="1600" dirty="0">
                <a:solidFill>
                  <a:srgbClr val="202124"/>
                </a:solidFill>
                <a:latin typeface="+mn-lt"/>
                <a:ea typeface="Open Sans" panose="020B0606030504020204" pitchFamily="34" charset="0"/>
                <a:cs typeface="Open Sans" panose="020B0606030504020204" pitchFamily="34" charset="0"/>
              </a:rPr>
              <a:t>specified in the publication).</a:t>
            </a:r>
          </a:p>
          <a:p>
            <a:pPr lvl="1">
              <a:spcBef>
                <a:spcPts val="600"/>
              </a:spcBef>
              <a:spcAft>
                <a:spcPts val="300"/>
              </a:spcAft>
            </a:pPr>
            <a:r>
              <a:rPr lang="en-US" sz="1600" dirty="0">
                <a:solidFill>
                  <a:srgbClr val="202124"/>
                </a:solidFill>
                <a:latin typeface="+mn-lt"/>
                <a:ea typeface="Open Sans" panose="020B0606030504020204" pitchFamily="34" charset="0"/>
                <a:cs typeface="Open Sans" panose="020B0606030504020204" pitchFamily="34" charset="0"/>
              </a:rPr>
              <a:t>Check if this operation should be published (based on what user has specified for </a:t>
            </a:r>
            <a:r>
              <a:rPr lang="en-US" sz="1600" i="1" dirty="0">
                <a:solidFill>
                  <a:srgbClr val="202124"/>
                </a:solidFill>
                <a:latin typeface="+mj-lt"/>
                <a:ea typeface="Open Sans" panose="020B0606030504020204" pitchFamily="34" charset="0"/>
                <a:cs typeface="Open Sans" panose="020B0606030504020204" pitchFamily="34" charset="0"/>
              </a:rPr>
              <a:t>publish</a:t>
            </a:r>
            <a:r>
              <a:rPr lang="en-US" sz="1600" b="1" dirty="0">
                <a:solidFill>
                  <a:srgbClr val="202124"/>
                </a:solidFill>
                <a:latin typeface="+mn-lt"/>
                <a:ea typeface="Open Sans" panose="020B0606030504020204" pitchFamily="34" charset="0"/>
                <a:cs typeface="Open Sans" panose="020B0606030504020204" pitchFamily="34" charset="0"/>
              </a:rPr>
              <a:t> </a:t>
            </a:r>
            <a:r>
              <a:rPr lang="en-US" sz="1600" dirty="0">
                <a:solidFill>
                  <a:srgbClr val="202124"/>
                </a:solidFill>
                <a:latin typeface="+mn-lt"/>
                <a:ea typeface="Open Sans" panose="020B0606030504020204" pitchFamily="34" charset="0"/>
                <a:cs typeface="Open Sans" panose="020B0606030504020204" pitchFamily="34" charset="0"/>
              </a:rPr>
              <a:t>option – insert/update/delete/truncate).</a:t>
            </a:r>
          </a:p>
          <a:p>
            <a:pPr lvl="1">
              <a:spcBef>
                <a:spcPts val="600"/>
              </a:spcBef>
              <a:spcAft>
                <a:spcPts val="300"/>
              </a:spcAft>
            </a:pPr>
            <a:r>
              <a:rPr lang="en-US" sz="1600" dirty="0">
                <a:solidFill>
                  <a:srgbClr val="202124"/>
                </a:solidFill>
                <a:latin typeface="+mn-lt"/>
                <a:ea typeface="Open Sans" panose="020B0606030504020204" pitchFamily="34" charset="0"/>
                <a:cs typeface="Open Sans" panose="020B0606030504020204" pitchFamily="34" charset="0"/>
              </a:rPr>
              <a:t>Change the publish relation ID if </a:t>
            </a:r>
            <a:r>
              <a:rPr lang="en-IN" sz="1600" i="1" noProof="1">
                <a:solidFill>
                  <a:srgbClr val="202124"/>
                </a:solidFill>
                <a:latin typeface="+mj-lt"/>
                <a:ea typeface="Open Sans" panose="020B0606030504020204" pitchFamily="34" charset="0"/>
                <a:cs typeface="Open Sans" panose="020B0606030504020204" pitchFamily="34" charset="0"/>
              </a:rPr>
              <a:t>publish_via_partition_root</a:t>
            </a:r>
            <a:r>
              <a:rPr lang="en-IN" sz="1600" i="1" noProof="1">
                <a:solidFill>
                  <a:srgbClr val="202124"/>
                </a:solidFill>
                <a:latin typeface="+mn-lt"/>
                <a:ea typeface="Open Sans" panose="020B0606030504020204" pitchFamily="34" charset="0"/>
                <a:cs typeface="Open Sans" panose="020B0606030504020204" pitchFamily="34" charset="0"/>
              </a:rPr>
              <a:t> </a:t>
            </a:r>
            <a:r>
              <a:rPr lang="en-US" sz="1600" i="1" dirty="0">
                <a:solidFill>
                  <a:srgbClr val="202124"/>
                </a:solidFill>
                <a:latin typeface="+mn-lt"/>
                <a:ea typeface="Open Sans" panose="020B0606030504020204" pitchFamily="34" charset="0"/>
                <a:cs typeface="Open Sans" panose="020B0606030504020204" pitchFamily="34" charset="0"/>
              </a:rPr>
              <a:t>is set</a:t>
            </a:r>
            <a:r>
              <a:rPr lang="en-US" sz="1600" dirty="0">
                <a:solidFill>
                  <a:srgbClr val="202124"/>
                </a:solidFill>
                <a:latin typeface="+mn-lt"/>
                <a:ea typeface="Open Sans" panose="020B0606030504020204" pitchFamily="34" charset="0"/>
                <a:cs typeface="Open Sans" panose="020B0606030504020204" pitchFamily="34" charset="0"/>
              </a:rPr>
              <a:t>. In this case the relation ID of the ancestor will be sent.</a:t>
            </a:r>
          </a:p>
          <a:p>
            <a:pPr lvl="1">
              <a:spcBef>
                <a:spcPts val="600"/>
              </a:spcBef>
              <a:spcAft>
                <a:spcPts val="300"/>
              </a:spcAft>
            </a:pPr>
            <a:r>
              <a:rPr lang="en-US" sz="1600" dirty="0">
                <a:solidFill>
                  <a:srgbClr val="202124"/>
                </a:solidFill>
                <a:latin typeface="+mn-lt"/>
                <a:ea typeface="Open Sans" panose="020B0606030504020204" pitchFamily="34" charset="0"/>
                <a:cs typeface="Open Sans" panose="020B0606030504020204" pitchFamily="34" charset="0"/>
              </a:rPr>
              <a:t>Check if this row should be sent based on the condition specified by </a:t>
            </a:r>
            <a:r>
              <a:rPr lang="en-US" sz="1600" dirty="0">
                <a:solidFill>
                  <a:srgbClr val="202124"/>
                </a:solidFill>
                <a:latin typeface="+mj-lt"/>
                <a:ea typeface="Open Sans" panose="020B0606030504020204" pitchFamily="34" charset="0"/>
                <a:cs typeface="Open Sans" panose="020B0606030504020204" pitchFamily="34" charset="0"/>
              </a:rPr>
              <a:t>row filter</a:t>
            </a:r>
          </a:p>
          <a:p>
            <a:pPr lvl="1">
              <a:spcBef>
                <a:spcPts val="600"/>
              </a:spcBef>
              <a:spcAft>
                <a:spcPts val="300"/>
              </a:spcAft>
            </a:pPr>
            <a:r>
              <a:rPr lang="en-US" sz="1600" dirty="0">
                <a:solidFill>
                  <a:srgbClr val="202124"/>
                </a:solidFill>
                <a:latin typeface="+mj-lt"/>
                <a:ea typeface="Open Sans" panose="020B0606030504020204" pitchFamily="34" charset="0"/>
                <a:cs typeface="Open Sans" panose="020B0606030504020204" pitchFamily="34" charset="0"/>
              </a:rPr>
              <a:t>Check if this column should be sent based on the column list specified</a:t>
            </a:r>
            <a:r>
              <a:rPr lang="en-US" sz="1600" dirty="0">
                <a:solidFill>
                  <a:srgbClr val="202124"/>
                </a:solidFill>
                <a:latin typeface="+mn-lt"/>
                <a:ea typeface="Open Sans" panose="020B0606030504020204" pitchFamily="34" charset="0"/>
                <a:cs typeface="Open Sans" panose="020B0606030504020204" pitchFamily="34" charset="0"/>
              </a:rPr>
              <a:t>.</a:t>
            </a:r>
          </a:p>
          <a:p>
            <a:pPr lvl="2">
              <a:spcBef>
                <a:spcPts val="600"/>
              </a:spcBef>
              <a:spcAft>
                <a:spcPts val="300"/>
              </a:spcAft>
            </a:pPr>
            <a:endParaRPr lang="en-US" sz="1600" dirty="0">
              <a:solidFill>
                <a:srgbClr val="202124"/>
              </a:solidFill>
              <a:latin typeface="+mn-lt"/>
              <a:ea typeface="Open Sans" panose="020B0606030504020204" pitchFamily="34" charset="0"/>
              <a:cs typeface="Open Sans" panose="020B0606030504020204" pitchFamily="34" charset="0"/>
            </a:endParaRPr>
          </a:p>
          <a:p>
            <a:pPr lvl="2">
              <a:spcBef>
                <a:spcPts val="600"/>
              </a:spcBef>
              <a:spcAft>
                <a:spcPts val="300"/>
              </a:spcAft>
            </a:pPr>
            <a:endParaRPr lang="en-US" sz="1600" dirty="0">
              <a:solidFill>
                <a:srgbClr val="202124"/>
              </a:solidFill>
              <a:latin typeface="+mn-lt"/>
              <a:ea typeface="Open Sans" panose="020B0606030504020204" pitchFamily="34" charset="0"/>
              <a:cs typeface="Open Sans" panose="020B0606030504020204" pitchFamily="34" charset="0"/>
            </a:endParaRPr>
          </a:p>
          <a:p>
            <a:pPr lvl="1"/>
            <a:endParaRPr lang="en-US" sz="1600" b="0" i="0" dirty="0">
              <a:solidFill>
                <a:srgbClr val="202124"/>
              </a:solidFill>
              <a:effectLst/>
              <a:latin typeface="+mn-lt"/>
              <a:ea typeface="Open Sans" panose="020B0606030504020204" pitchFamily="34" charset="0"/>
              <a:cs typeface="Open Sans" panose="020B0606030504020204" pitchFamily="34" charset="0"/>
            </a:endParaRPr>
          </a:p>
          <a:p>
            <a:pPr lvl="1"/>
            <a:endParaRPr lang="en-US" sz="1600" b="0" i="0" dirty="0">
              <a:solidFill>
                <a:srgbClr val="202124"/>
              </a:solidFill>
              <a:effectLst/>
              <a:latin typeface="+mj-lt"/>
              <a:ea typeface="Open Sans" panose="020B0606030504020204" pitchFamily="34" charset="0"/>
              <a:cs typeface="Open Sans" panose="020B0606030504020204" pitchFamily="34" charset="0"/>
            </a:endParaRPr>
          </a:p>
        </p:txBody>
      </p:sp>
      <p:sp>
        <p:nvSpPr>
          <p:cNvPr id="5" name="Oval 4">
            <a:extLst>
              <a:ext uri="{FF2B5EF4-FFF2-40B4-BE49-F238E27FC236}">
                <a16:creationId xmlns:a16="http://schemas.microsoft.com/office/drawing/2014/main" id="{9A0677B9-49C3-3A48-948E-A412EDED760A}"/>
              </a:ext>
            </a:extLst>
          </p:cNvPr>
          <p:cNvSpPr>
            <a:spLocks noChangeAspect="1"/>
          </p:cNvSpPr>
          <p:nvPr/>
        </p:nvSpPr>
        <p:spPr>
          <a:xfrm>
            <a:off x="7611513" y="204699"/>
            <a:ext cx="324000" cy="32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100" dirty="0">
                <a:latin typeface="Fujitsu Infinity Pro Bold" pitchFamily="2" charset="0"/>
              </a:rPr>
              <a:t>2/3</a:t>
            </a:r>
          </a:p>
        </p:txBody>
      </p:sp>
    </p:spTree>
    <p:extLst>
      <p:ext uri="{BB962C8B-B14F-4D97-AF65-F5344CB8AC3E}">
        <p14:creationId xmlns:p14="http://schemas.microsoft.com/office/powerpoint/2010/main" val="406314568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49BA7-ED27-4010-B9B1-D5BCF75451FD}"/>
              </a:ext>
            </a:extLst>
          </p:cNvPr>
          <p:cNvSpPr txBox="1">
            <a:spLocks/>
          </p:cNvSpPr>
          <p:nvPr/>
        </p:nvSpPr>
        <p:spPr>
          <a:xfrm>
            <a:off x="293218" y="242725"/>
            <a:ext cx="3357126" cy="380001"/>
          </a:xfrm>
          <a:prstGeom prst="rect">
            <a:avLst/>
          </a:prstGeom>
        </p:spPr>
        <p:txBody>
          <a:bodyPr wrap="square" lIns="0" tIns="0" rIns="0" bIns="0" anchor="t" anchorCtr="0">
            <a:noAutofit/>
          </a:bodyPr>
          <a:lstStyle>
            <a:lvl1pPr algn="l" defTabSz="685783" rtl="0" eaLnBrk="1" latinLnBrk="0" hangingPunct="1">
              <a:lnSpc>
                <a:spcPct val="90000"/>
              </a:lnSpc>
              <a:spcBef>
                <a:spcPct val="0"/>
              </a:spcBef>
              <a:buNone/>
              <a:defRPr kumimoji="1" sz="2700" b="0" kern="1200">
                <a:solidFill>
                  <a:schemeClr val="bg1"/>
                </a:solidFill>
                <a:latin typeface="Fujitsu Infinity Pro" pitchFamily="2" charset="0"/>
                <a:ea typeface="+mj-ea"/>
                <a:cs typeface="+mj-cs"/>
              </a:defRPr>
            </a:lvl1pPr>
          </a:lstStyle>
          <a:p>
            <a:pPr>
              <a:lnSpc>
                <a:spcPct val="110000"/>
              </a:lnSpc>
            </a:pPr>
            <a:r>
              <a:rPr lang="en-US" sz="2800">
                <a:latin typeface="Fujitsu Infinity Pro Bold" pitchFamily="2" charset="0"/>
              </a:rPr>
              <a:t>Agenda</a:t>
            </a:r>
            <a:endParaRPr lang="en-US" sz="2800" dirty="0">
              <a:latin typeface="Fujitsu Infinity Pro Bold" pitchFamily="2" charset="0"/>
            </a:endParaRPr>
          </a:p>
        </p:txBody>
      </p:sp>
      <p:sp>
        <p:nvSpPr>
          <p:cNvPr id="4" name="TextBox 3">
            <a:extLst>
              <a:ext uri="{FF2B5EF4-FFF2-40B4-BE49-F238E27FC236}">
                <a16:creationId xmlns:a16="http://schemas.microsoft.com/office/drawing/2014/main" id="{C38EDBEC-5C84-4343-BF6B-842B66D20244}"/>
              </a:ext>
            </a:extLst>
          </p:cNvPr>
          <p:cNvSpPr txBox="1"/>
          <p:nvPr/>
        </p:nvSpPr>
        <p:spPr>
          <a:xfrm>
            <a:off x="274168" y="918189"/>
            <a:ext cx="5715697" cy="3024546"/>
          </a:xfrm>
          <a:prstGeom prst="rect">
            <a:avLst/>
          </a:prstGeom>
          <a:noFill/>
        </p:spPr>
        <p:txBody>
          <a:bodyPr wrap="square">
            <a:spAutoFit/>
          </a:bodyPr>
          <a:lstStyle/>
          <a:p>
            <a:pPr marL="243000" marR="0" lvl="0" indent="-243000" algn="l" defTabSz="685783" rtl="0" eaLnBrk="1" fontAlgn="auto" latinLnBrk="0" hangingPunct="1">
              <a:lnSpc>
                <a:spcPct val="110000"/>
              </a:lnSpc>
              <a:spcBef>
                <a:spcPts val="0"/>
              </a:spcBef>
              <a:spcAft>
                <a:spcPts val="200"/>
              </a:spcAft>
              <a:buClr>
                <a:schemeClr val="bg1"/>
              </a:buClr>
              <a:buSzPct val="110000"/>
              <a:buFont typeface="Arial" panose="020B0604020202020204" pitchFamily="34" charset="0"/>
              <a:buChar char="●"/>
              <a:tabLst/>
              <a:defRPr/>
            </a:pPr>
            <a:r>
              <a:rPr kumimoji="0" lang="en-US" altLang="ja-JP" sz="1800" b="0" i="0" u="none" strike="noStrike" kern="1200" cap="none" spc="0" normalizeH="0" baseline="0" noProof="0" dirty="0">
                <a:ln>
                  <a:noFill/>
                </a:ln>
                <a:solidFill>
                  <a:schemeClr val="bg1"/>
                </a:solidFill>
                <a:effectLst/>
                <a:uLnTx/>
                <a:uFillTx/>
                <a:latin typeface="Fujitsu Infinity Pro Bold" pitchFamily="2" charset="0"/>
              </a:rPr>
              <a:t>Introduction </a:t>
            </a:r>
          </a:p>
          <a:p>
            <a:pPr marL="243000" marR="0" lvl="0" indent="-243000" algn="l" defTabSz="685783" rtl="0" eaLnBrk="1" fontAlgn="auto" latinLnBrk="0" hangingPunct="1">
              <a:lnSpc>
                <a:spcPct val="110000"/>
              </a:lnSpc>
              <a:spcBef>
                <a:spcPts val="0"/>
              </a:spcBef>
              <a:spcAft>
                <a:spcPts val="200"/>
              </a:spcAft>
              <a:buClr>
                <a:schemeClr val="bg1"/>
              </a:buClr>
              <a:buSzPct val="110000"/>
              <a:buFont typeface="Arial" panose="020B0604020202020204" pitchFamily="34" charset="0"/>
              <a:buChar char="●"/>
              <a:tabLst/>
              <a:defRPr/>
            </a:pPr>
            <a:r>
              <a:rPr lang="en-US" altLang="ja-JP" dirty="0">
                <a:solidFill>
                  <a:schemeClr val="bg1"/>
                </a:solidFill>
                <a:latin typeface="Fujitsu Infinity Pro Bold" pitchFamily="2" charset="0"/>
              </a:rPr>
              <a:t>Use cases</a:t>
            </a:r>
          </a:p>
          <a:p>
            <a:pPr marL="243000" marR="0" lvl="0" indent="-243000" algn="l" defTabSz="685783" rtl="0" eaLnBrk="1" fontAlgn="auto" latinLnBrk="0" hangingPunct="1">
              <a:lnSpc>
                <a:spcPct val="110000"/>
              </a:lnSpc>
              <a:spcBef>
                <a:spcPts val="0"/>
              </a:spcBef>
              <a:spcAft>
                <a:spcPts val="200"/>
              </a:spcAft>
              <a:buClr>
                <a:schemeClr val="bg1"/>
              </a:buClr>
              <a:buSzPct val="110000"/>
              <a:buFont typeface="Arial" panose="020B0604020202020204" pitchFamily="34" charset="0"/>
              <a:buChar char="●"/>
              <a:tabLst/>
              <a:defRPr/>
            </a:pPr>
            <a:r>
              <a:rPr kumimoji="0" lang="en-US" altLang="ja-JP" sz="1800" b="0" i="0" u="none" strike="noStrike" kern="1200" cap="none" spc="0" normalizeH="0" baseline="0" noProof="0" dirty="0">
                <a:ln>
                  <a:noFill/>
                </a:ln>
                <a:solidFill>
                  <a:schemeClr val="bg1"/>
                </a:solidFill>
                <a:effectLst/>
                <a:uLnTx/>
                <a:uFillTx/>
                <a:latin typeface="Fujitsu Infinity Pro Bold" pitchFamily="2" charset="0"/>
              </a:rPr>
              <a:t>Architecture</a:t>
            </a:r>
          </a:p>
          <a:p>
            <a:pPr marL="243000" marR="0" lvl="0" indent="-243000" algn="l" defTabSz="685783" rtl="0" eaLnBrk="1" fontAlgn="auto" latinLnBrk="0" hangingPunct="1">
              <a:lnSpc>
                <a:spcPct val="110000"/>
              </a:lnSpc>
              <a:spcBef>
                <a:spcPts val="0"/>
              </a:spcBef>
              <a:spcAft>
                <a:spcPts val="200"/>
              </a:spcAft>
              <a:buClr>
                <a:schemeClr val="bg1"/>
              </a:buClr>
              <a:buSzPct val="110000"/>
              <a:buFont typeface="Arial" panose="020B0604020202020204" pitchFamily="34" charset="0"/>
              <a:buChar char="●"/>
              <a:tabLst/>
              <a:defRPr/>
            </a:pPr>
            <a:r>
              <a:rPr lang="en-US" altLang="ja-JP" dirty="0">
                <a:solidFill>
                  <a:schemeClr val="bg1"/>
                </a:solidFill>
                <a:latin typeface="Fujitsu Infinity Pro Bold" pitchFamily="2" charset="0"/>
              </a:rPr>
              <a:t>Publication</a:t>
            </a:r>
          </a:p>
          <a:p>
            <a:pPr marL="243000" marR="0" lvl="0" indent="-243000" algn="l" defTabSz="685783" rtl="0" eaLnBrk="1" fontAlgn="auto" latinLnBrk="0" hangingPunct="1">
              <a:lnSpc>
                <a:spcPct val="110000"/>
              </a:lnSpc>
              <a:spcBef>
                <a:spcPts val="0"/>
              </a:spcBef>
              <a:spcAft>
                <a:spcPts val="200"/>
              </a:spcAft>
              <a:buClr>
                <a:schemeClr val="bg1"/>
              </a:buClr>
              <a:buSzPct val="110000"/>
              <a:buFont typeface="Arial" panose="020B0604020202020204" pitchFamily="34" charset="0"/>
              <a:buChar char="●"/>
              <a:tabLst/>
              <a:defRPr/>
            </a:pPr>
            <a:r>
              <a:rPr kumimoji="0" lang="en-US" altLang="ja-JP" sz="1800" b="0" i="0" u="none" strike="noStrike" kern="1200" cap="none" spc="0" normalizeH="0" baseline="0" noProof="0" dirty="0">
                <a:ln>
                  <a:noFill/>
                </a:ln>
                <a:solidFill>
                  <a:schemeClr val="bg1"/>
                </a:solidFill>
                <a:effectLst/>
                <a:uLnTx/>
                <a:uFillTx/>
                <a:latin typeface="Fujitsu Infinity Pro Bold" pitchFamily="2" charset="0"/>
              </a:rPr>
              <a:t>Subscription</a:t>
            </a:r>
          </a:p>
          <a:p>
            <a:pPr marL="243000" marR="0" lvl="0" indent="-243000" algn="l" defTabSz="685783" rtl="0" eaLnBrk="1" fontAlgn="auto" latinLnBrk="0" hangingPunct="1">
              <a:lnSpc>
                <a:spcPct val="110000"/>
              </a:lnSpc>
              <a:spcBef>
                <a:spcPts val="0"/>
              </a:spcBef>
              <a:spcAft>
                <a:spcPts val="200"/>
              </a:spcAft>
              <a:buClr>
                <a:schemeClr val="bg1"/>
              </a:buClr>
              <a:buSzPct val="110000"/>
              <a:buFont typeface="Arial" panose="020B0604020202020204" pitchFamily="34" charset="0"/>
              <a:buChar char="●"/>
              <a:tabLst/>
              <a:defRPr/>
            </a:pPr>
            <a:r>
              <a:rPr lang="en-US" altLang="ja-JP" dirty="0">
                <a:solidFill>
                  <a:schemeClr val="bg1"/>
                </a:solidFill>
                <a:latin typeface="Fujitsu Infinity Pro Bold" pitchFamily="2" charset="0"/>
              </a:rPr>
              <a:t>Logical replication processes</a:t>
            </a:r>
          </a:p>
          <a:p>
            <a:pPr marL="243000" marR="0" lvl="0" indent="-243000" algn="l" defTabSz="685783" rtl="0" eaLnBrk="1" fontAlgn="auto" latinLnBrk="0" hangingPunct="1">
              <a:lnSpc>
                <a:spcPct val="110000"/>
              </a:lnSpc>
              <a:spcBef>
                <a:spcPts val="0"/>
              </a:spcBef>
              <a:spcAft>
                <a:spcPts val="200"/>
              </a:spcAft>
              <a:buClr>
                <a:schemeClr val="bg1"/>
              </a:buClr>
              <a:buSzPct val="110000"/>
              <a:buFont typeface="Arial" panose="020B0604020202020204" pitchFamily="34" charset="0"/>
              <a:buChar char="●"/>
              <a:tabLst/>
              <a:defRPr/>
            </a:pPr>
            <a:r>
              <a:rPr kumimoji="0" lang="en-US" altLang="ja-JP" sz="1800" b="0" i="0" u="none" strike="noStrike" kern="1200" cap="none" spc="0" normalizeH="0" baseline="0" noProof="0" dirty="0">
                <a:ln>
                  <a:noFill/>
                </a:ln>
                <a:solidFill>
                  <a:schemeClr val="bg1"/>
                </a:solidFill>
                <a:effectLst/>
                <a:uLnTx/>
                <a:uFillTx/>
                <a:latin typeface="Fujitsu Infinity Pro Bold" pitchFamily="2" charset="0"/>
              </a:rPr>
              <a:t>Streaming transactions to subscriber</a:t>
            </a:r>
          </a:p>
          <a:p>
            <a:pPr marL="243000" marR="0" lvl="0" indent="-243000" algn="l" defTabSz="685783" rtl="0" eaLnBrk="1" fontAlgn="auto" latinLnBrk="0" hangingPunct="1">
              <a:lnSpc>
                <a:spcPct val="110000"/>
              </a:lnSpc>
              <a:spcBef>
                <a:spcPts val="0"/>
              </a:spcBef>
              <a:spcAft>
                <a:spcPts val="200"/>
              </a:spcAft>
              <a:buClr>
                <a:schemeClr val="bg1"/>
              </a:buClr>
              <a:buSzPct val="110000"/>
              <a:buFont typeface="Arial" panose="020B0604020202020204" pitchFamily="34" charset="0"/>
              <a:buChar char="●"/>
              <a:tabLst/>
              <a:defRPr/>
            </a:pPr>
            <a:r>
              <a:rPr lang="en-US" altLang="ja-JP" dirty="0">
                <a:solidFill>
                  <a:schemeClr val="bg1"/>
                </a:solidFill>
                <a:latin typeface="Fujitsu Infinity Pro Bold" pitchFamily="2" charset="0"/>
              </a:rPr>
              <a:t>Replication slot</a:t>
            </a:r>
          </a:p>
          <a:p>
            <a:pPr marL="243000" marR="0" lvl="0" indent="-243000" algn="l" defTabSz="685783" rtl="0" eaLnBrk="1" fontAlgn="auto" latinLnBrk="0" hangingPunct="1">
              <a:lnSpc>
                <a:spcPct val="110000"/>
              </a:lnSpc>
              <a:spcBef>
                <a:spcPts val="0"/>
              </a:spcBef>
              <a:spcAft>
                <a:spcPts val="200"/>
              </a:spcAft>
              <a:buClr>
                <a:schemeClr val="bg1"/>
              </a:buClr>
              <a:buSzPct val="110000"/>
              <a:buFont typeface="Arial" panose="020B0604020202020204" pitchFamily="34" charset="0"/>
              <a:buChar char="●"/>
              <a:tabLst/>
              <a:defRPr/>
            </a:pPr>
            <a:r>
              <a:rPr lang="en-US" altLang="ja-JP" dirty="0">
                <a:solidFill>
                  <a:schemeClr val="bg1"/>
                </a:solidFill>
                <a:latin typeface="Fujitsu Infinity Pro Bold" pitchFamily="2" charset="0"/>
              </a:rPr>
              <a:t>PG15 new features</a:t>
            </a:r>
          </a:p>
        </p:txBody>
      </p:sp>
    </p:spTree>
    <p:extLst>
      <p:ext uri="{BB962C8B-B14F-4D97-AF65-F5344CB8AC3E}">
        <p14:creationId xmlns:p14="http://schemas.microsoft.com/office/powerpoint/2010/main" val="63773403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1B518DF8-5D3E-02BD-3108-E25260D7F232}"/>
              </a:ext>
            </a:extLst>
          </p:cNvPr>
          <p:cNvSpPr>
            <a:spLocks noChangeAspect="1"/>
          </p:cNvSpPr>
          <p:nvPr/>
        </p:nvSpPr>
        <p:spPr>
          <a:xfrm>
            <a:off x="7611513" y="204699"/>
            <a:ext cx="324000" cy="32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100" dirty="0">
                <a:latin typeface="Fujitsu Infinity Pro Bold" pitchFamily="2" charset="0"/>
              </a:rPr>
              <a:t>3/3</a:t>
            </a:r>
          </a:p>
        </p:txBody>
      </p:sp>
      <p:sp>
        <p:nvSpPr>
          <p:cNvPr id="4" name="Title 1">
            <a:extLst>
              <a:ext uri="{FF2B5EF4-FFF2-40B4-BE49-F238E27FC236}">
                <a16:creationId xmlns:a16="http://schemas.microsoft.com/office/drawing/2014/main" id="{831D0518-0BF4-0A4D-A858-800A4D23AA39}"/>
              </a:ext>
            </a:extLst>
          </p:cNvPr>
          <p:cNvSpPr>
            <a:spLocks noGrp="1"/>
          </p:cNvSpPr>
          <p:nvPr>
            <p:ph type="title"/>
          </p:nvPr>
        </p:nvSpPr>
        <p:spPr>
          <a:xfrm>
            <a:off x="277201" y="172800"/>
            <a:ext cx="8028000" cy="387798"/>
          </a:xfrm>
        </p:spPr>
        <p:txBody>
          <a:bodyPr/>
          <a:lstStyle/>
          <a:p>
            <a:r>
              <a:rPr lang="en-IN" dirty="0"/>
              <a:t>Processes - </a:t>
            </a:r>
            <a:r>
              <a:rPr lang="en-IN" noProof="1"/>
              <a:t>Walsender</a:t>
            </a:r>
          </a:p>
        </p:txBody>
      </p:sp>
      <p:sp>
        <p:nvSpPr>
          <p:cNvPr id="6" name="Text Placeholder 2">
            <a:extLst>
              <a:ext uri="{FF2B5EF4-FFF2-40B4-BE49-F238E27FC236}">
                <a16:creationId xmlns:a16="http://schemas.microsoft.com/office/drawing/2014/main" id="{E3028F65-4F12-E5C0-CD2A-52656B3AC7AA}"/>
              </a:ext>
            </a:extLst>
          </p:cNvPr>
          <p:cNvSpPr>
            <a:spLocks noGrp="1"/>
          </p:cNvSpPr>
          <p:nvPr>
            <p:ph type="body" sz="quarter" idx="10"/>
          </p:nvPr>
        </p:nvSpPr>
        <p:spPr>
          <a:xfrm>
            <a:off x="288036" y="918115"/>
            <a:ext cx="8232468" cy="3872475"/>
          </a:xfrm>
        </p:spPr>
        <p:txBody>
          <a:bodyPr/>
          <a:lstStyle/>
          <a:p>
            <a:pPr>
              <a:spcBef>
                <a:spcPts val="600"/>
              </a:spcBef>
              <a:spcAft>
                <a:spcPts val="300"/>
              </a:spcAft>
            </a:pPr>
            <a:r>
              <a:rPr lang="en-US" sz="1600" dirty="0">
                <a:solidFill>
                  <a:srgbClr val="202124"/>
                </a:solidFill>
                <a:latin typeface="+mn-lt"/>
                <a:ea typeface="Open Sans" panose="020B0606030504020204" pitchFamily="34" charset="0"/>
                <a:cs typeface="Open Sans" panose="020B0606030504020204" pitchFamily="34" charset="0"/>
              </a:rPr>
              <a:t>This transaction data will be sent to the subscriber.</a:t>
            </a:r>
          </a:p>
          <a:p>
            <a:pPr>
              <a:spcBef>
                <a:spcPts val="600"/>
              </a:spcBef>
              <a:spcAft>
                <a:spcPts val="300"/>
              </a:spcAft>
            </a:pPr>
            <a:r>
              <a:rPr lang="en-US" sz="1600" dirty="0">
                <a:solidFill>
                  <a:srgbClr val="202124"/>
                </a:solidFill>
                <a:latin typeface="+mn-lt"/>
                <a:ea typeface="Open Sans" panose="020B0606030504020204" pitchFamily="34" charset="0"/>
                <a:cs typeface="Open Sans" panose="020B0606030504020204" pitchFamily="34" charset="0"/>
              </a:rPr>
              <a:t>Update the statistics like </a:t>
            </a:r>
            <a:r>
              <a:rPr lang="en-IN" sz="1600" noProof="1">
                <a:solidFill>
                  <a:srgbClr val="202124"/>
                </a:solidFill>
                <a:latin typeface="+mn-lt"/>
                <a:ea typeface="Open Sans" panose="020B0606030504020204" pitchFamily="34" charset="0"/>
                <a:cs typeface="Open Sans" panose="020B0606030504020204" pitchFamily="34" charset="0"/>
              </a:rPr>
              <a:t>txn</a:t>
            </a:r>
            <a:r>
              <a:rPr lang="en-US" sz="1600" dirty="0">
                <a:solidFill>
                  <a:srgbClr val="202124"/>
                </a:solidFill>
                <a:latin typeface="+mn-lt"/>
                <a:ea typeface="Open Sans" panose="020B0606030504020204" pitchFamily="34" charset="0"/>
                <a:cs typeface="Open Sans" panose="020B0606030504020204" pitchFamily="34" charset="0"/>
              </a:rPr>
              <a:t> count, </a:t>
            </a:r>
            <a:r>
              <a:rPr lang="en-IN" sz="1600" noProof="1">
                <a:solidFill>
                  <a:srgbClr val="202124"/>
                </a:solidFill>
                <a:latin typeface="+mn-lt"/>
                <a:ea typeface="Open Sans" panose="020B0606030504020204" pitchFamily="34" charset="0"/>
                <a:cs typeface="Open Sans" panose="020B0606030504020204" pitchFamily="34" charset="0"/>
              </a:rPr>
              <a:t>txn</a:t>
            </a:r>
            <a:r>
              <a:rPr lang="en-US" sz="1600" dirty="0">
                <a:solidFill>
                  <a:srgbClr val="202124"/>
                </a:solidFill>
                <a:latin typeface="+mn-lt"/>
                <a:ea typeface="Open Sans" panose="020B0606030504020204" pitchFamily="34" charset="0"/>
                <a:cs typeface="Open Sans" panose="020B0606030504020204" pitchFamily="34" charset="0"/>
              </a:rPr>
              <a:t> bytes, spill count, spill bytes, spill </a:t>
            </a:r>
            <a:r>
              <a:rPr lang="en-US" sz="1600" noProof="1">
                <a:solidFill>
                  <a:srgbClr val="202124"/>
                </a:solidFill>
                <a:latin typeface="+mn-lt"/>
                <a:ea typeface="Open Sans" panose="020B0606030504020204" pitchFamily="34" charset="0"/>
                <a:cs typeface="Open Sans" panose="020B0606030504020204" pitchFamily="34" charset="0"/>
              </a:rPr>
              <a:t>txns</a:t>
            </a:r>
            <a:r>
              <a:rPr lang="en-US" sz="1600" dirty="0">
                <a:solidFill>
                  <a:srgbClr val="202124"/>
                </a:solidFill>
                <a:latin typeface="+mn-lt"/>
                <a:ea typeface="Open Sans" panose="020B0606030504020204" pitchFamily="34" charset="0"/>
                <a:cs typeface="Open Sans" panose="020B0606030504020204" pitchFamily="34" charset="0"/>
              </a:rPr>
              <a:t>, stream count, stream bytes, stream </a:t>
            </a:r>
            <a:r>
              <a:rPr lang="en-IN" sz="1600" noProof="1">
                <a:solidFill>
                  <a:srgbClr val="202124"/>
                </a:solidFill>
                <a:latin typeface="+mn-lt"/>
                <a:ea typeface="Open Sans" panose="020B0606030504020204" pitchFamily="34" charset="0"/>
                <a:cs typeface="Open Sans" panose="020B0606030504020204" pitchFamily="34" charset="0"/>
              </a:rPr>
              <a:t>txns</a:t>
            </a:r>
            <a:r>
              <a:rPr lang="en-US" sz="1600" dirty="0">
                <a:solidFill>
                  <a:srgbClr val="202124"/>
                </a:solidFill>
                <a:latin typeface="+mn-lt"/>
                <a:ea typeface="Open Sans" panose="020B0606030504020204" pitchFamily="34" charset="0"/>
                <a:cs typeface="Open Sans" panose="020B0606030504020204" pitchFamily="34" charset="0"/>
              </a:rPr>
              <a:t>.</a:t>
            </a:r>
          </a:p>
          <a:p>
            <a:pPr marL="0" indent="0">
              <a:buNone/>
            </a:pPr>
            <a:endParaRPr lang="en-US" sz="1600" dirty="0">
              <a:solidFill>
                <a:srgbClr val="202124"/>
              </a:solidFill>
              <a:latin typeface="+mn-lt"/>
              <a:ea typeface="Open Sans" panose="020B0606030504020204" pitchFamily="34" charset="0"/>
              <a:cs typeface="Open Sans" panose="020B0606030504020204" pitchFamily="34" charset="0"/>
            </a:endParaRPr>
          </a:p>
          <a:p>
            <a:pPr lvl="1"/>
            <a:endParaRPr lang="en-US" sz="1600" b="0" i="0" dirty="0">
              <a:solidFill>
                <a:srgbClr val="202124"/>
              </a:solidFill>
              <a:effectLst/>
              <a:latin typeface="+mn-lt"/>
              <a:ea typeface="Open Sans" panose="020B0606030504020204" pitchFamily="34" charset="0"/>
              <a:cs typeface="Open Sans" panose="020B0606030504020204" pitchFamily="34" charset="0"/>
            </a:endParaRPr>
          </a:p>
        </p:txBody>
      </p:sp>
      <p:sp>
        <p:nvSpPr>
          <p:cNvPr id="7" name="Oval 6">
            <a:extLst>
              <a:ext uri="{FF2B5EF4-FFF2-40B4-BE49-F238E27FC236}">
                <a16:creationId xmlns:a16="http://schemas.microsoft.com/office/drawing/2014/main" id="{DF4D7F24-018D-8707-80BD-16D023CE7C20}"/>
              </a:ext>
            </a:extLst>
          </p:cNvPr>
          <p:cNvSpPr>
            <a:spLocks noChangeAspect="1"/>
          </p:cNvSpPr>
          <p:nvPr/>
        </p:nvSpPr>
        <p:spPr>
          <a:xfrm>
            <a:off x="7611513" y="204699"/>
            <a:ext cx="324000" cy="32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100" dirty="0">
                <a:latin typeface="Fujitsu Infinity Pro Bold" pitchFamily="2" charset="0"/>
              </a:rPr>
              <a:t>3/3</a:t>
            </a:r>
          </a:p>
        </p:txBody>
      </p:sp>
      <p:sp>
        <p:nvSpPr>
          <p:cNvPr id="8" name="TextBox 7">
            <a:extLst>
              <a:ext uri="{FF2B5EF4-FFF2-40B4-BE49-F238E27FC236}">
                <a16:creationId xmlns:a16="http://schemas.microsoft.com/office/drawing/2014/main" id="{5253452F-0A11-DFF0-CC5D-D0F1B2493815}"/>
              </a:ext>
            </a:extLst>
          </p:cNvPr>
          <p:cNvSpPr txBox="1"/>
          <p:nvPr/>
        </p:nvSpPr>
        <p:spPr>
          <a:xfrm>
            <a:off x="3954780" y="3354572"/>
            <a:ext cx="1455657" cy="721907"/>
          </a:xfrm>
          <a:prstGeom prst="rect">
            <a:avLst/>
          </a:prstGeom>
          <a:solidFill>
            <a:srgbClr val="FFFACC"/>
          </a:solidFill>
          <a:ln w="25400">
            <a:noFill/>
          </a:ln>
        </p:spPr>
        <p:style>
          <a:lnRef idx="2">
            <a:schemeClr val="accent1"/>
          </a:lnRef>
          <a:fillRef idx="1">
            <a:schemeClr val="lt1"/>
          </a:fillRef>
          <a:effectRef idx="0">
            <a:schemeClr val="accent1"/>
          </a:effectRef>
          <a:fontRef idx="minor">
            <a:schemeClr val="dk1"/>
          </a:fontRef>
        </p:style>
        <p:txBody>
          <a:bodyPr lIns="36000" tIns="0" rIns="36000" bIns="0" rtlCol="0" anchor="ctr" anchorCtr="0"/>
          <a:lstStyle>
            <a:defPPr>
              <a:defRPr lang="en-US"/>
            </a:defPPr>
            <a:lvl1pPr>
              <a:lnSpc>
                <a:spcPct val="110000"/>
              </a:lnSpc>
              <a:defRPr kumimoji="1" sz="800">
                <a:solidFill>
                  <a:schemeClr val="dk1"/>
                </a:solidFill>
                <a:latin typeface="Courier New" panose="02070309020205020404" pitchFamily="49" charset="0"/>
                <a:cs typeface="Courier New" panose="02070309020205020404"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AU" sz="1000" noProof="1">
                <a:latin typeface="+mn-lt"/>
              </a:rPr>
              <a:t>The above information illustrates steps 7 and 8 mentioned in the architecture</a:t>
            </a:r>
            <a:endParaRPr lang="en-US" sz="1000" noProof="1">
              <a:latin typeface="+mn-lt"/>
            </a:endParaRPr>
          </a:p>
        </p:txBody>
      </p:sp>
      <p:pic>
        <p:nvPicPr>
          <p:cNvPr id="9" name="Graphic 8">
            <a:extLst>
              <a:ext uri="{FF2B5EF4-FFF2-40B4-BE49-F238E27FC236}">
                <a16:creationId xmlns:a16="http://schemas.microsoft.com/office/drawing/2014/main" id="{A72F4D41-0E94-DB1A-0014-D1D0F453C8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27645" y="3218688"/>
            <a:ext cx="3292391" cy="1700953"/>
          </a:xfrm>
          <a:prstGeom prst="rect">
            <a:avLst/>
          </a:prstGeom>
        </p:spPr>
      </p:pic>
      <p:sp>
        <p:nvSpPr>
          <p:cNvPr id="15" name="Freeform: Shape 14">
            <a:extLst>
              <a:ext uri="{FF2B5EF4-FFF2-40B4-BE49-F238E27FC236}">
                <a16:creationId xmlns:a16="http://schemas.microsoft.com/office/drawing/2014/main" id="{781BAC47-CB46-091A-CE3D-85F33235FE4B}"/>
              </a:ext>
            </a:extLst>
          </p:cNvPr>
          <p:cNvSpPr/>
          <p:nvPr/>
        </p:nvSpPr>
        <p:spPr>
          <a:xfrm>
            <a:off x="7340600" y="3333978"/>
            <a:ext cx="777945" cy="1514247"/>
          </a:xfrm>
          <a:custGeom>
            <a:avLst/>
            <a:gdLst>
              <a:gd name="connsiteX0" fmla="*/ 50794 w 777945"/>
              <a:gd name="connsiteY0" fmla="*/ 0 h 1545997"/>
              <a:gd name="connsiteX1" fmla="*/ 746333 w 777945"/>
              <a:gd name="connsiteY1" fmla="*/ 0 h 1545997"/>
              <a:gd name="connsiteX2" fmla="*/ 777944 w 777945"/>
              <a:gd name="connsiteY2" fmla="*/ 31611 h 1545997"/>
              <a:gd name="connsiteX3" fmla="*/ 777944 w 777945"/>
              <a:gd name="connsiteY3" fmla="*/ 651784 h 1545997"/>
              <a:gd name="connsiteX4" fmla="*/ 777945 w 777945"/>
              <a:gd name="connsiteY4" fmla="*/ 651785 h 1545997"/>
              <a:gd name="connsiteX5" fmla="*/ 777945 w 777945"/>
              <a:gd name="connsiteY5" fmla="*/ 1493066 h 1545997"/>
              <a:gd name="connsiteX6" fmla="*/ 777944 w 777945"/>
              <a:gd name="connsiteY6" fmla="*/ 1493067 h 1545997"/>
              <a:gd name="connsiteX7" fmla="*/ 777944 w 777945"/>
              <a:gd name="connsiteY7" fmla="*/ 1531541 h 1545997"/>
              <a:gd name="connsiteX8" fmla="*/ 763488 w 777945"/>
              <a:gd name="connsiteY8" fmla="*/ 1545997 h 1545997"/>
              <a:gd name="connsiteX9" fmla="*/ 0 w 777945"/>
              <a:gd name="connsiteY9" fmla="*/ 1545997 h 1545997"/>
              <a:gd name="connsiteX10" fmla="*/ 0 w 777945"/>
              <a:gd name="connsiteY10" fmla="*/ 1231672 h 1545997"/>
              <a:gd name="connsiteX11" fmla="*/ 546101 w 777945"/>
              <a:gd name="connsiteY11" fmla="*/ 1231672 h 1545997"/>
              <a:gd name="connsiteX12" fmla="*/ 546101 w 777945"/>
              <a:gd name="connsiteY12" fmla="*/ 687339 h 1545997"/>
              <a:gd name="connsiteX13" fmla="*/ 50794 w 777945"/>
              <a:gd name="connsiteY13" fmla="*/ 687339 h 1545997"/>
              <a:gd name="connsiteX14" fmla="*/ 19183 w 777945"/>
              <a:gd name="connsiteY14" fmla="*/ 655728 h 1545997"/>
              <a:gd name="connsiteX15" fmla="*/ 19183 w 777945"/>
              <a:gd name="connsiteY15" fmla="*/ 31611 h 1545997"/>
              <a:gd name="connsiteX16" fmla="*/ 50794 w 777945"/>
              <a:gd name="connsiteY16" fmla="*/ 0 h 1545997"/>
              <a:gd name="connsiteX0" fmla="*/ 50794 w 777945"/>
              <a:gd name="connsiteY0" fmla="*/ 0 h 1545997"/>
              <a:gd name="connsiteX1" fmla="*/ 746333 w 777945"/>
              <a:gd name="connsiteY1" fmla="*/ 0 h 1545997"/>
              <a:gd name="connsiteX2" fmla="*/ 777944 w 777945"/>
              <a:gd name="connsiteY2" fmla="*/ 31611 h 1545997"/>
              <a:gd name="connsiteX3" fmla="*/ 777944 w 777945"/>
              <a:gd name="connsiteY3" fmla="*/ 651784 h 1545997"/>
              <a:gd name="connsiteX4" fmla="*/ 777945 w 777945"/>
              <a:gd name="connsiteY4" fmla="*/ 651785 h 1545997"/>
              <a:gd name="connsiteX5" fmla="*/ 777945 w 777945"/>
              <a:gd name="connsiteY5" fmla="*/ 1493066 h 1545997"/>
              <a:gd name="connsiteX6" fmla="*/ 777944 w 777945"/>
              <a:gd name="connsiteY6" fmla="*/ 1493067 h 1545997"/>
              <a:gd name="connsiteX7" fmla="*/ 777944 w 777945"/>
              <a:gd name="connsiteY7" fmla="*/ 1531541 h 1545997"/>
              <a:gd name="connsiteX8" fmla="*/ 763488 w 777945"/>
              <a:gd name="connsiteY8" fmla="*/ 1545997 h 1545997"/>
              <a:gd name="connsiteX9" fmla="*/ 0 w 777945"/>
              <a:gd name="connsiteY9" fmla="*/ 1545997 h 1545997"/>
              <a:gd name="connsiteX10" fmla="*/ 0 w 777945"/>
              <a:gd name="connsiteY10" fmla="*/ 1231672 h 1545997"/>
              <a:gd name="connsiteX11" fmla="*/ 552451 w 777945"/>
              <a:gd name="connsiteY11" fmla="*/ 1273812 h 1545997"/>
              <a:gd name="connsiteX12" fmla="*/ 546101 w 777945"/>
              <a:gd name="connsiteY12" fmla="*/ 687339 h 1545997"/>
              <a:gd name="connsiteX13" fmla="*/ 50794 w 777945"/>
              <a:gd name="connsiteY13" fmla="*/ 687339 h 1545997"/>
              <a:gd name="connsiteX14" fmla="*/ 19183 w 777945"/>
              <a:gd name="connsiteY14" fmla="*/ 655728 h 1545997"/>
              <a:gd name="connsiteX15" fmla="*/ 19183 w 777945"/>
              <a:gd name="connsiteY15" fmla="*/ 31611 h 1545997"/>
              <a:gd name="connsiteX16" fmla="*/ 50794 w 777945"/>
              <a:gd name="connsiteY16" fmla="*/ 0 h 1545997"/>
              <a:gd name="connsiteX0" fmla="*/ 50794 w 777945"/>
              <a:gd name="connsiteY0" fmla="*/ 0 h 1545997"/>
              <a:gd name="connsiteX1" fmla="*/ 746333 w 777945"/>
              <a:gd name="connsiteY1" fmla="*/ 0 h 1545997"/>
              <a:gd name="connsiteX2" fmla="*/ 777944 w 777945"/>
              <a:gd name="connsiteY2" fmla="*/ 31611 h 1545997"/>
              <a:gd name="connsiteX3" fmla="*/ 777944 w 777945"/>
              <a:gd name="connsiteY3" fmla="*/ 651784 h 1545997"/>
              <a:gd name="connsiteX4" fmla="*/ 777945 w 777945"/>
              <a:gd name="connsiteY4" fmla="*/ 651785 h 1545997"/>
              <a:gd name="connsiteX5" fmla="*/ 777945 w 777945"/>
              <a:gd name="connsiteY5" fmla="*/ 1493066 h 1545997"/>
              <a:gd name="connsiteX6" fmla="*/ 777944 w 777945"/>
              <a:gd name="connsiteY6" fmla="*/ 1493067 h 1545997"/>
              <a:gd name="connsiteX7" fmla="*/ 777944 w 777945"/>
              <a:gd name="connsiteY7" fmla="*/ 1531541 h 1545997"/>
              <a:gd name="connsiteX8" fmla="*/ 763488 w 777945"/>
              <a:gd name="connsiteY8" fmla="*/ 1545997 h 1545997"/>
              <a:gd name="connsiteX9" fmla="*/ 0 w 777945"/>
              <a:gd name="connsiteY9" fmla="*/ 1545997 h 1545997"/>
              <a:gd name="connsiteX10" fmla="*/ 3175 w 777945"/>
              <a:gd name="connsiteY10" fmla="*/ 1264087 h 1545997"/>
              <a:gd name="connsiteX11" fmla="*/ 552451 w 777945"/>
              <a:gd name="connsiteY11" fmla="*/ 1273812 h 1545997"/>
              <a:gd name="connsiteX12" fmla="*/ 546101 w 777945"/>
              <a:gd name="connsiteY12" fmla="*/ 687339 h 1545997"/>
              <a:gd name="connsiteX13" fmla="*/ 50794 w 777945"/>
              <a:gd name="connsiteY13" fmla="*/ 687339 h 1545997"/>
              <a:gd name="connsiteX14" fmla="*/ 19183 w 777945"/>
              <a:gd name="connsiteY14" fmla="*/ 655728 h 1545997"/>
              <a:gd name="connsiteX15" fmla="*/ 19183 w 777945"/>
              <a:gd name="connsiteY15" fmla="*/ 31611 h 1545997"/>
              <a:gd name="connsiteX16" fmla="*/ 50794 w 777945"/>
              <a:gd name="connsiteY16" fmla="*/ 0 h 1545997"/>
              <a:gd name="connsiteX0" fmla="*/ 50794 w 777945"/>
              <a:gd name="connsiteY0" fmla="*/ 0 h 1545997"/>
              <a:gd name="connsiteX1" fmla="*/ 746333 w 777945"/>
              <a:gd name="connsiteY1" fmla="*/ 0 h 1545997"/>
              <a:gd name="connsiteX2" fmla="*/ 777944 w 777945"/>
              <a:gd name="connsiteY2" fmla="*/ 31611 h 1545997"/>
              <a:gd name="connsiteX3" fmla="*/ 777944 w 777945"/>
              <a:gd name="connsiteY3" fmla="*/ 651784 h 1545997"/>
              <a:gd name="connsiteX4" fmla="*/ 777945 w 777945"/>
              <a:gd name="connsiteY4" fmla="*/ 651785 h 1545997"/>
              <a:gd name="connsiteX5" fmla="*/ 777945 w 777945"/>
              <a:gd name="connsiteY5" fmla="*/ 1493066 h 1545997"/>
              <a:gd name="connsiteX6" fmla="*/ 777944 w 777945"/>
              <a:gd name="connsiteY6" fmla="*/ 1493067 h 1545997"/>
              <a:gd name="connsiteX7" fmla="*/ 777944 w 777945"/>
              <a:gd name="connsiteY7" fmla="*/ 1531541 h 1545997"/>
              <a:gd name="connsiteX8" fmla="*/ 763488 w 777945"/>
              <a:gd name="connsiteY8" fmla="*/ 1545997 h 1545997"/>
              <a:gd name="connsiteX9" fmla="*/ 0 w 777945"/>
              <a:gd name="connsiteY9" fmla="*/ 1545997 h 1545997"/>
              <a:gd name="connsiteX10" fmla="*/ 3175 w 777945"/>
              <a:gd name="connsiteY10" fmla="*/ 1264087 h 1545997"/>
              <a:gd name="connsiteX11" fmla="*/ 552451 w 777945"/>
              <a:gd name="connsiteY11" fmla="*/ 1267329 h 1545997"/>
              <a:gd name="connsiteX12" fmla="*/ 546101 w 777945"/>
              <a:gd name="connsiteY12" fmla="*/ 687339 h 1545997"/>
              <a:gd name="connsiteX13" fmla="*/ 50794 w 777945"/>
              <a:gd name="connsiteY13" fmla="*/ 687339 h 1545997"/>
              <a:gd name="connsiteX14" fmla="*/ 19183 w 777945"/>
              <a:gd name="connsiteY14" fmla="*/ 655728 h 1545997"/>
              <a:gd name="connsiteX15" fmla="*/ 19183 w 777945"/>
              <a:gd name="connsiteY15" fmla="*/ 31611 h 1545997"/>
              <a:gd name="connsiteX16" fmla="*/ 50794 w 777945"/>
              <a:gd name="connsiteY16" fmla="*/ 0 h 154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7945" h="1545997">
                <a:moveTo>
                  <a:pt x="50794" y="0"/>
                </a:moveTo>
                <a:lnTo>
                  <a:pt x="746333" y="0"/>
                </a:lnTo>
                <a:cubicBezTo>
                  <a:pt x="763791" y="0"/>
                  <a:pt x="777944" y="14153"/>
                  <a:pt x="777944" y="31611"/>
                </a:cubicBezTo>
                <a:lnTo>
                  <a:pt x="777944" y="651784"/>
                </a:lnTo>
                <a:lnTo>
                  <a:pt x="777945" y="651785"/>
                </a:lnTo>
                <a:lnTo>
                  <a:pt x="777945" y="1493066"/>
                </a:lnTo>
                <a:lnTo>
                  <a:pt x="777944" y="1493067"/>
                </a:lnTo>
                <a:lnTo>
                  <a:pt x="777944" y="1531541"/>
                </a:lnTo>
                <a:cubicBezTo>
                  <a:pt x="777944" y="1539525"/>
                  <a:pt x="771472" y="1545997"/>
                  <a:pt x="763488" y="1545997"/>
                </a:cubicBezTo>
                <a:lnTo>
                  <a:pt x="0" y="1545997"/>
                </a:lnTo>
                <a:cubicBezTo>
                  <a:pt x="1058" y="1452027"/>
                  <a:pt x="2117" y="1358057"/>
                  <a:pt x="3175" y="1264087"/>
                </a:cubicBezTo>
                <a:lnTo>
                  <a:pt x="552451" y="1267329"/>
                </a:lnTo>
                <a:cubicBezTo>
                  <a:pt x="550334" y="1071838"/>
                  <a:pt x="548218" y="882830"/>
                  <a:pt x="546101" y="687339"/>
                </a:cubicBezTo>
                <a:lnTo>
                  <a:pt x="50794" y="687339"/>
                </a:lnTo>
                <a:cubicBezTo>
                  <a:pt x="33336" y="687339"/>
                  <a:pt x="19183" y="673186"/>
                  <a:pt x="19183" y="655728"/>
                </a:cubicBezTo>
                <a:lnTo>
                  <a:pt x="19183" y="31611"/>
                </a:lnTo>
                <a:cubicBezTo>
                  <a:pt x="19183" y="14153"/>
                  <a:pt x="33336" y="0"/>
                  <a:pt x="50794" y="0"/>
                </a:cubicBezTo>
                <a:close/>
              </a:path>
            </a:pathLst>
          </a:custGeom>
          <a:noFill/>
          <a:ln w="25400" cap="rnd">
            <a:gradFill>
              <a:gsLst>
                <a:gs pos="85000">
                  <a:srgbClr val="F75500"/>
                </a:gs>
                <a:gs pos="100000">
                  <a:srgbClr val="FFE600"/>
                </a:gs>
              </a:gsLst>
              <a:lin ang="2700000" scaled="0"/>
            </a:gradFill>
            <a:round/>
          </a:ln>
        </p:spPr>
        <p:style>
          <a:lnRef idx="2">
            <a:schemeClr val="accent1"/>
          </a:lnRef>
          <a:fillRef idx="1">
            <a:schemeClr val="lt1"/>
          </a:fillRef>
          <a:effectRef idx="0">
            <a:schemeClr val="accent1"/>
          </a:effectRef>
          <a:fontRef idx="minor">
            <a:schemeClr val="dk1"/>
          </a:fontRef>
        </p:style>
        <p:txBody>
          <a:bodyPr wrap="square" lIns="108000" tIns="36000" rIns="0" bIns="0" rtlCol="0" anchor="t" anchorCtr="0">
            <a:noAutofit/>
          </a:bodyPr>
          <a:lstStyle/>
          <a:p>
            <a:pPr>
              <a:lnSpc>
                <a:spcPct val="120000"/>
              </a:lnSpc>
            </a:pPr>
            <a:endParaRPr kumimoji="1" lang="en-US" sz="800" dirty="0">
              <a:solidFill>
                <a:schemeClr val="dk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67504694"/>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1EB3624-1077-F8B4-37D9-BD9CACE0FFF3}"/>
              </a:ext>
            </a:extLst>
          </p:cNvPr>
          <p:cNvSpPr>
            <a:spLocks noGrp="1"/>
          </p:cNvSpPr>
          <p:nvPr>
            <p:ph type="title"/>
          </p:nvPr>
        </p:nvSpPr>
        <p:spPr>
          <a:xfrm>
            <a:off x="277201" y="172800"/>
            <a:ext cx="8028000" cy="387798"/>
          </a:xfrm>
        </p:spPr>
        <p:txBody>
          <a:bodyPr/>
          <a:lstStyle/>
          <a:p>
            <a:r>
              <a:rPr lang="en-IN" dirty="0"/>
              <a:t>Streaming to subscriber</a:t>
            </a:r>
          </a:p>
        </p:txBody>
      </p:sp>
      <p:graphicFrame>
        <p:nvGraphicFramePr>
          <p:cNvPr id="6" name="Table 9">
            <a:extLst>
              <a:ext uri="{FF2B5EF4-FFF2-40B4-BE49-F238E27FC236}">
                <a16:creationId xmlns:a16="http://schemas.microsoft.com/office/drawing/2014/main" id="{24D014D0-E458-EC35-4EE4-CBDB011FC581}"/>
              </a:ext>
            </a:extLst>
          </p:cNvPr>
          <p:cNvGraphicFramePr>
            <a:graphicFrameLocks noGrp="1"/>
          </p:cNvGraphicFramePr>
          <p:nvPr>
            <p:extLst>
              <p:ext uri="{D42A27DB-BD31-4B8C-83A1-F6EECF244321}">
                <p14:modId xmlns:p14="http://schemas.microsoft.com/office/powerpoint/2010/main" val="762253979"/>
              </p:ext>
            </p:extLst>
          </p:nvPr>
        </p:nvGraphicFramePr>
        <p:xfrm>
          <a:off x="306000" y="808820"/>
          <a:ext cx="8532000" cy="3930610"/>
        </p:xfrm>
        <a:graphic>
          <a:graphicData uri="http://schemas.openxmlformats.org/drawingml/2006/table">
            <a:tbl>
              <a:tblPr>
                <a:tableStyleId>{5C22544A-7EE6-4342-B048-85BDC9FD1C3A}</a:tableStyleId>
              </a:tblPr>
              <a:tblGrid>
                <a:gridCol w="684000">
                  <a:extLst>
                    <a:ext uri="{9D8B030D-6E8A-4147-A177-3AD203B41FA5}">
                      <a16:colId xmlns:a16="http://schemas.microsoft.com/office/drawing/2014/main" val="994853446"/>
                    </a:ext>
                  </a:extLst>
                </a:gridCol>
                <a:gridCol w="3024000">
                  <a:extLst>
                    <a:ext uri="{9D8B030D-6E8A-4147-A177-3AD203B41FA5}">
                      <a16:colId xmlns:a16="http://schemas.microsoft.com/office/drawing/2014/main" val="3893773265"/>
                    </a:ext>
                  </a:extLst>
                </a:gridCol>
                <a:gridCol w="4824000">
                  <a:extLst>
                    <a:ext uri="{9D8B030D-6E8A-4147-A177-3AD203B41FA5}">
                      <a16:colId xmlns:a16="http://schemas.microsoft.com/office/drawing/2014/main" val="4030838028"/>
                    </a:ext>
                  </a:extLst>
                </a:gridCol>
              </a:tblGrid>
              <a:tr h="288000">
                <a:tc>
                  <a:txBody>
                    <a:bodyPr/>
                    <a:lstStyle/>
                    <a:p>
                      <a:endParaRPr lang="en-US" sz="1000" dirty="0">
                        <a:latin typeface="+mn-lt"/>
                      </a:endParaRPr>
                    </a:p>
                  </a:txBody>
                  <a:tcPr marL="72000" marR="0" marT="54000" marB="54000" anchor="ctr">
                    <a:lnB w="6350" cap="flat" cmpd="sng" algn="ctr">
                      <a:solidFill>
                        <a:schemeClr val="tx1"/>
                      </a:solidFill>
                      <a:prstDash val="solid"/>
                      <a:round/>
                      <a:headEnd type="none" w="med" len="med"/>
                      <a:tailEnd type="none" w="med" len="med"/>
                    </a:lnB>
                    <a:solidFill>
                      <a:schemeClr val="bg1"/>
                    </a:solidFill>
                  </a:tcPr>
                </a:tc>
                <a:tc>
                  <a:txBody>
                    <a:bodyPr/>
                    <a:lstStyle/>
                    <a:p>
                      <a:pPr marL="19050" marR="0" lvl="2" indent="0" algn="ctr" defTabSz="685783" rtl="0" eaLnBrk="1" fontAlgn="auto" latinLnBrk="0" hangingPunct="1">
                        <a:lnSpc>
                          <a:spcPct val="110000"/>
                        </a:lnSpc>
                        <a:spcBef>
                          <a:spcPts val="0"/>
                        </a:spcBef>
                        <a:spcAft>
                          <a:spcPts val="75"/>
                        </a:spcAft>
                        <a:buClr>
                          <a:srgbClr val="DA3900"/>
                        </a:buClr>
                        <a:buSzPct val="120000"/>
                        <a:buFont typeface="Arial" panose="020B0604020202020204" pitchFamily="34" charset="0"/>
                        <a:buNone/>
                        <a:tabLst/>
                        <a:defRPr/>
                      </a:pPr>
                      <a:r>
                        <a:rPr lang="en-US" sz="1000" kern="1200" dirty="0">
                          <a:solidFill>
                            <a:schemeClr val="bg1"/>
                          </a:solidFill>
                          <a:latin typeface="+mj-lt"/>
                          <a:ea typeface="+mn-ea"/>
                          <a:cs typeface="+mn-cs"/>
                        </a:rPr>
                        <a:t>Walsender</a:t>
                      </a:r>
                    </a:p>
                  </a:txBody>
                  <a:tcPr marL="36000" marR="36000" marT="54000" marB="54000" anchor="ctr">
                    <a:lnR w="12700" cap="flat" cmpd="sng" algn="ctr">
                      <a:solidFill>
                        <a:srgbClr val="F64600"/>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EE1B00"/>
                    </a:solidFill>
                  </a:tcPr>
                </a:tc>
                <a:tc>
                  <a:txBody>
                    <a:bodyPr/>
                    <a:lstStyle/>
                    <a:p>
                      <a:pPr marL="19050" marR="0" lvl="2" indent="0" algn="ctr" defTabSz="685783" rtl="0" eaLnBrk="1" fontAlgn="auto" latinLnBrk="0" hangingPunct="1">
                        <a:lnSpc>
                          <a:spcPct val="110000"/>
                        </a:lnSpc>
                        <a:spcBef>
                          <a:spcPts val="0"/>
                        </a:spcBef>
                        <a:spcAft>
                          <a:spcPts val="75"/>
                        </a:spcAft>
                        <a:buClr>
                          <a:srgbClr val="DA3900"/>
                        </a:buClr>
                        <a:buSzPct val="120000"/>
                        <a:buFont typeface="Arial" panose="020B0604020202020204" pitchFamily="34" charset="0"/>
                        <a:buNone/>
                        <a:tabLst/>
                        <a:defRPr/>
                      </a:pPr>
                      <a:r>
                        <a:rPr lang="en-US" sz="1000" kern="1200" dirty="0">
                          <a:solidFill>
                            <a:schemeClr val="bg1"/>
                          </a:solidFill>
                          <a:latin typeface="+mj-lt"/>
                          <a:ea typeface="+mn-ea"/>
                          <a:cs typeface="+mn-cs"/>
                        </a:rPr>
                        <a:t>Apply worker</a:t>
                      </a:r>
                    </a:p>
                  </a:txBody>
                  <a:tcPr marL="36000" marR="36000" marT="54000" marB="54000" anchor="ctr">
                    <a:lnL w="12700" cap="flat" cmpd="sng" algn="ctr">
                      <a:solidFill>
                        <a:srgbClr val="F64600"/>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rgbClr val="F64600"/>
                    </a:solidFill>
                  </a:tcPr>
                </a:tc>
                <a:extLst>
                  <a:ext uri="{0D108BD9-81ED-4DB2-BD59-A6C34878D82A}">
                    <a16:rowId xmlns:a16="http://schemas.microsoft.com/office/drawing/2014/main" val="331114037"/>
                  </a:ext>
                </a:extLst>
              </a:tr>
              <a:tr h="0">
                <a:tc>
                  <a:txBody>
                    <a:bodyPr/>
                    <a:lstStyle/>
                    <a:p>
                      <a:r>
                        <a:rPr lang="en-US" sz="1000" dirty="0">
                          <a:latin typeface="+mn-lt"/>
                        </a:rPr>
                        <a:t>Txn start</a:t>
                      </a:r>
                    </a:p>
                  </a:txBody>
                  <a:tcPr marL="72000" marR="0" marT="54000" marB="54000" anchor="ctr">
                    <a:lnT w="6350" cap="flat" cmpd="sng" algn="ctr">
                      <a:solidFill>
                        <a:schemeClr val="tx1"/>
                      </a:solidFill>
                      <a:prstDash val="solid"/>
                      <a:round/>
                      <a:headEnd type="none" w="med" len="med"/>
                      <a:tailEnd type="none" w="med" len="med"/>
                    </a:lnT>
                    <a:lnB w="12700" cap="flat" cmpd="sng" algn="ctr">
                      <a:solidFill>
                        <a:srgbClr val="EAEAEA"/>
                      </a:solidFill>
                      <a:prstDash val="solid"/>
                      <a:round/>
                      <a:headEnd type="none" w="med" len="med"/>
                      <a:tailEnd type="none" w="med" len="med"/>
                    </a:lnB>
                    <a:solidFill>
                      <a:srgbClr val="EAEAEA"/>
                    </a:solidFill>
                  </a:tcPr>
                </a:tc>
                <a:tc>
                  <a:txBody>
                    <a:bodyPr/>
                    <a:lstStyle/>
                    <a:p>
                      <a:pPr marL="180975" marR="0" lvl="2" indent="-161925" algn="l" defTabSz="685783" rtl="0" eaLnBrk="1" fontAlgn="auto" latinLnBrk="0" hangingPunct="1">
                        <a:lnSpc>
                          <a:spcPct val="110000"/>
                        </a:lnSpc>
                        <a:spcBef>
                          <a:spcPts val="0"/>
                        </a:spcBef>
                        <a:spcAft>
                          <a:spcPts val="75"/>
                        </a:spcAft>
                        <a:buClr>
                          <a:srgbClr val="EE1B00"/>
                        </a:buClr>
                        <a:buSzPct val="120000"/>
                        <a:buFont typeface="Arial" panose="020B0604020202020204" pitchFamily="34" charset="0"/>
                        <a:buChar char="●"/>
                        <a:tabLst/>
                        <a:defRPr/>
                      </a:pPr>
                      <a:r>
                        <a:rPr lang="en-US" sz="1000" kern="1200" dirty="0">
                          <a:solidFill>
                            <a:schemeClr val="tx1"/>
                          </a:solidFill>
                          <a:latin typeface="+mn-lt"/>
                          <a:ea typeface="+mn-ea"/>
                          <a:cs typeface="+mn-cs"/>
                        </a:rPr>
                        <a:t>Begin message includes </a:t>
                      </a:r>
                      <a:r>
                        <a:rPr lang="en-US" sz="1000" kern="1200" noProof="1">
                          <a:solidFill>
                            <a:schemeClr val="tx1"/>
                          </a:solidFill>
                          <a:latin typeface="+mn-lt"/>
                          <a:ea typeface="+mn-ea"/>
                          <a:cs typeface="+mn-cs"/>
                        </a:rPr>
                        <a:t>final_lsn</a:t>
                      </a:r>
                      <a:r>
                        <a:rPr lang="en-US" sz="1000" kern="1200" dirty="0">
                          <a:solidFill>
                            <a:schemeClr val="tx1"/>
                          </a:solidFill>
                          <a:latin typeface="+mn-lt"/>
                          <a:ea typeface="+mn-ea"/>
                          <a:cs typeface="+mn-cs"/>
                        </a:rPr>
                        <a:t> of the DML </a:t>
                      </a:r>
                      <a:r>
                        <a:rPr lang="en-US" sz="1000" kern="1200" noProof="1">
                          <a:solidFill>
                            <a:schemeClr val="tx1"/>
                          </a:solidFill>
                          <a:latin typeface="+mn-lt"/>
                          <a:ea typeface="+mn-ea"/>
                          <a:cs typeface="+mn-cs"/>
                        </a:rPr>
                        <a:t>txn</a:t>
                      </a:r>
                      <a:r>
                        <a:rPr lang="en-US" sz="1000" kern="1200" dirty="0">
                          <a:solidFill>
                            <a:schemeClr val="tx1"/>
                          </a:solidFill>
                          <a:latin typeface="+mn-lt"/>
                          <a:ea typeface="+mn-ea"/>
                          <a:cs typeface="+mn-cs"/>
                        </a:rPr>
                        <a:t>, commit time, and </a:t>
                      </a:r>
                      <a:r>
                        <a:rPr lang="en-US" sz="1000" kern="1200" noProof="1">
                          <a:solidFill>
                            <a:schemeClr val="tx1"/>
                          </a:solidFill>
                          <a:latin typeface="+mn-lt"/>
                          <a:ea typeface="+mn-ea"/>
                          <a:cs typeface="+mn-cs"/>
                        </a:rPr>
                        <a:t>txn</a:t>
                      </a:r>
                      <a:r>
                        <a:rPr lang="en-US" sz="1000" kern="1200" dirty="0">
                          <a:solidFill>
                            <a:schemeClr val="tx1"/>
                          </a:solidFill>
                          <a:latin typeface="+mn-lt"/>
                          <a:ea typeface="+mn-ea"/>
                          <a:cs typeface="+mn-cs"/>
                        </a:rPr>
                        <a:t> ID.</a:t>
                      </a:r>
                    </a:p>
                  </a:txBody>
                  <a:tcPr marL="36000" marR="36000" marT="54000" marB="54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80975" marR="0" lvl="2" indent="-161925" algn="l" defTabSz="685783" rtl="0" eaLnBrk="1" fontAlgn="auto" latinLnBrk="0" hangingPunct="1">
                        <a:lnSpc>
                          <a:spcPct val="110000"/>
                        </a:lnSpc>
                        <a:spcBef>
                          <a:spcPts val="0"/>
                        </a:spcBef>
                        <a:spcAft>
                          <a:spcPts val="75"/>
                        </a:spcAft>
                        <a:buClr>
                          <a:srgbClr val="F64600"/>
                        </a:buClr>
                        <a:buSzPct val="120000"/>
                        <a:buFont typeface="Arial" panose="020B0604020202020204" pitchFamily="34" charset="0"/>
                        <a:buChar char="●"/>
                        <a:tabLst/>
                        <a:defRPr/>
                      </a:pPr>
                      <a:r>
                        <a:rPr lang="en-US" sz="1000" kern="1200" dirty="0">
                          <a:solidFill>
                            <a:schemeClr val="tx1"/>
                          </a:solidFill>
                          <a:latin typeface="+mn-lt"/>
                          <a:ea typeface="+mn-ea"/>
                          <a:cs typeface="+mn-cs"/>
                        </a:rPr>
                        <a:t>Receives begin message which will include the </a:t>
                      </a:r>
                      <a:r>
                        <a:rPr lang="en-US" sz="1000" kern="1200" noProof="1">
                          <a:solidFill>
                            <a:schemeClr val="tx1"/>
                          </a:solidFill>
                          <a:latin typeface="+mn-lt"/>
                          <a:ea typeface="+mn-ea"/>
                          <a:cs typeface="+mn-cs"/>
                        </a:rPr>
                        <a:t>final_lsn </a:t>
                      </a:r>
                      <a:r>
                        <a:rPr lang="en-US" sz="1000" kern="1200" dirty="0">
                          <a:solidFill>
                            <a:schemeClr val="tx1"/>
                          </a:solidFill>
                          <a:latin typeface="+mn-lt"/>
                          <a:ea typeface="+mn-ea"/>
                          <a:cs typeface="+mn-cs"/>
                        </a:rPr>
                        <a:t>of the DML, </a:t>
                      </a:r>
                      <a:r>
                        <a:rPr lang="en-US" sz="1000" kern="1200" noProof="1">
                          <a:solidFill>
                            <a:schemeClr val="tx1"/>
                          </a:solidFill>
                          <a:latin typeface="+mn-lt"/>
                          <a:ea typeface="+mn-ea"/>
                          <a:cs typeface="+mn-cs"/>
                        </a:rPr>
                        <a:t>txn</a:t>
                      </a:r>
                      <a:r>
                        <a:rPr lang="en-US" sz="1000" kern="1200" dirty="0">
                          <a:solidFill>
                            <a:schemeClr val="tx1"/>
                          </a:solidFill>
                          <a:latin typeface="+mn-lt"/>
                          <a:ea typeface="+mn-ea"/>
                          <a:cs typeface="+mn-cs"/>
                        </a:rPr>
                        <a:t>,  commit time, and </a:t>
                      </a:r>
                      <a:r>
                        <a:rPr lang="en-US" sz="1000" kern="1200" noProof="1">
                          <a:solidFill>
                            <a:schemeClr val="tx1"/>
                          </a:solidFill>
                          <a:latin typeface="+mn-lt"/>
                          <a:ea typeface="+mn-ea"/>
                          <a:cs typeface="+mn-cs"/>
                        </a:rPr>
                        <a:t>txn</a:t>
                      </a:r>
                      <a:r>
                        <a:rPr lang="en-US" sz="1000" kern="1200" dirty="0">
                          <a:solidFill>
                            <a:schemeClr val="tx1"/>
                          </a:solidFill>
                          <a:latin typeface="+mn-lt"/>
                          <a:ea typeface="+mn-ea"/>
                          <a:cs typeface="+mn-cs"/>
                        </a:rPr>
                        <a:t> ID.</a:t>
                      </a:r>
                    </a:p>
                  </a:txBody>
                  <a:tcPr marL="36000" marR="36000" marT="54000" marB="54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5417307"/>
                  </a:ext>
                </a:extLst>
              </a:tr>
              <a:tr h="0">
                <a:tc>
                  <a:txBody>
                    <a:bodyPr/>
                    <a:lstStyle/>
                    <a:p>
                      <a:endParaRPr lang="en-US" sz="1000" dirty="0">
                        <a:latin typeface="+mn-lt"/>
                      </a:endParaRPr>
                    </a:p>
                  </a:txBody>
                  <a:tcPr marL="72000" marR="0" marT="54000" marB="54000" anchor="ctr">
                    <a:lnT w="12700" cap="flat" cmpd="sng" algn="ctr">
                      <a:solidFill>
                        <a:srgbClr val="EAEAEA"/>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AEAEA"/>
                    </a:solidFill>
                  </a:tcPr>
                </a:tc>
                <a:tc>
                  <a:txBody>
                    <a:bodyPr/>
                    <a:lstStyle/>
                    <a:p>
                      <a:pPr marL="180975" marR="0" lvl="2" indent="-161925" algn="l" defTabSz="685783" rtl="0" eaLnBrk="1" fontAlgn="auto" latinLnBrk="0" hangingPunct="1">
                        <a:lnSpc>
                          <a:spcPct val="110000"/>
                        </a:lnSpc>
                        <a:spcBef>
                          <a:spcPts val="0"/>
                        </a:spcBef>
                        <a:spcAft>
                          <a:spcPts val="75"/>
                        </a:spcAft>
                        <a:buClr>
                          <a:srgbClr val="EE1B00"/>
                        </a:buClr>
                        <a:buSzPct val="120000"/>
                        <a:buFont typeface="Arial" panose="020B0604020202020204" pitchFamily="34" charset="0"/>
                        <a:buChar char="●"/>
                        <a:tabLst/>
                        <a:defRPr/>
                      </a:pPr>
                      <a:r>
                        <a:rPr lang="en-US" sz="1000" kern="1200" dirty="0">
                          <a:solidFill>
                            <a:schemeClr val="tx1"/>
                          </a:solidFill>
                          <a:latin typeface="+mn-lt"/>
                          <a:ea typeface="+mn-ea"/>
                          <a:cs typeface="+mn-cs"/>
                        </a:rPr>
                        <a:t>Sends relation info: relation ID, schema name, relation name, attribute info, and relation kind.</a:t>
                      </a:r>
                    </a:p>
                  </a:txBody>
                  <a:tcPr marL="36000" marR="36000" marT="54000" marB="54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80975" marR="0" lvl="2" indent="-161925" algn="l" defTabSz="685783" rtl="0" eaLnBrk="1" fontAlgn="auto" latinLnBrk="0" hangingPunct="1">
                        <a:lnSpc>
                          <a:spcPct val="110000"/>
                        </a:lnSpc>
                        <a:spcBef>
                          <a:spcPts val="0"/>
                        </a:spcBef>
                        <a:spcAft>
                          <a:spcPts val="75"/>
                        </a:spcAft>
                        <a:buClr>
                          <a:srgbClr val="F64600"/>
                        </a:buClr>
                        <a:buSzPct val="120000"/>
                        <a:buFont typeface="Arial" panose="020B0604020202020204" pitchFamily="34" charset="0"/>
                        <a:buChar char="●"/>
                        <a:tabLst/>
                        <a:defRPr/>
                      </a:pPr>
                      <a:r>
                        <a:rPr lang="en-US" sz="1000" kern="1200" dirty="0">
                          <a:solidFill>
                            <a:schemeClr val="tx1"/>
                          </a:solidFill>
                          <a:latin typeface="+mn-lt"/>
                          <a:ea typeface="+mn-ea"/>
                          <a:cs typeface="+mn-cs"/>
                        </a:rPr>
                        <a:t>Gets relation information which includes relation ID, schema name, relation name, attribute information, and relation kind. Stores this info in a hash map.</a:t>
                      </a:r>
                    </a:p>
                  </a:txBody>
                  <a:tcPr marL="36000" marR="36000" marT="54000" marB="54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4929063"/>
                  </a:ext>
                </a:extLst>
              </a:tr>
              <a:tr h="529200">
                <a:tc>
                  <a:txBody>
                    <a:bodyPr/>
                    <a:lstStyle/>
                    <a:p>
                      <a:pPr marL="0" marR="0" lvl="0" indent="0" algn="l" defTabSz="685783" rtl="0" eaLnBrk="1" fontAlgn="auto" latinLnBrk="0" hangingPunct="1">
                        <a:lnSpc>
                          <a:spcPct val="120000"/>
                        </a:lnSpc>
                        <a:spcBef>
                          <a:spcPts val="0"/>
                        </a:spcBef>
                        <a:spcAft>
                          <a:spcPts val="0"/>
                        </a:spcAft>
                        <a:buClrTx/>
                        <a:buSzTx/>
                        <a:buFontTx/>
                        <a:buNone/>
                        <a:tabLst/>
                        <a:defRPr/>
                      </a:pPr>
                      <a:r>
                        <a:rPr lang="en-US" sz="1000" dirty="0">
                          <a:latin typeface="+mn-lt"/>
                        </a:rPr>
                        <a:t>Insert </a:t>
                      </a:r>
                    </a:p>
                    <a:p>
                      <a:pPr marL="0" marR="0" lvl="0" indent="0" algn="l" defTabSz="685783" rtl="0" eaLnBrk="1" fontAlgn="auto" latinLnBrk="0" hangingPunct="1">
                        <a:lnSpc>
                          <a:spcPct val="120000"/>
                        </a:lnSpc>
                        <a:spcBef>
                          <a:spcPts val="0"/>
                        </a:spcBef>
                        <a:spcAft>
                          <a:spcPts val="0"/>
                        </a:spcAft>
                        <a:buClrTx/>
                        <a:buSzTx/>
                        <a:buFontTx/>
                        <a:buNone/>
                        <a:tabLst/>
                        <a:defRPr/>
                      </a:pPr>
                      <a:r>
                        <a:rPr lang="en-US" sz="1000" dirty="0">
                          <a:latin typeface="+mn-lt"/>
                        </a:rPr>
                        <a:t>Update</a:t>
                      </a:r>
                    </a:p>
                    <a:p>
                      <a:pPr marL="0" marR="0" lvl="0" indent="0" algn="l" defTabSz="685783" rtl="0" eaLnBrk="1" fontAlgn="auto" latinLnBrk="0" hangingPunct="1">
                        <a:lnSpc>
                          <a:spcPct val="120000"/>
                        </a:lnSpc>
                        <a:spcBef>
                          <a:spcPts val="0"/>
                        </a:spcBef>
                        <a:spcAft>
                          <a:spcPts val="0"/>
                        </a:spcAft>
                        <a:buClrTx/>
                        <a:buSzTx/>
                        <a:buFontTx/>
                        <a:buNone/>
                        <a:tabLst/>
                        <a:defRPr/>
                      </a:pPr>
                      <a:r>
                        <a:rPr lang="en-US" sz="1000" dirty="0">
                          <a:latin typeface="+mn-lt"/>
                        </a:rPr>
                        <a:t>Delete</a:t>
                      </a:r>
                    </a:p>
                    <a:p>
                      <a:pPr marL="0" marR="0" lvl="0" indent="0" algn="l" defTabSz="685783" rtl="0" eaLnBrk="1" fontAlgn="auto" latinLnBrk="0" hangingPunct="1">
                        <a:lnSpc>
                          <a:spcPct val="100000"/>
                        </a:lnSpc>
                        <a:spcBef>
                          <a:spcPts val="0"/>
                        </a:spcBef>
                        <a:spcAft>
                          <a:spcPts val="0"/>
                        </a:spcAft>
                        <a:buClrTx/>
                        <a:buSzTx/>
                        <a:buFontTx/>
                        <a:buNone/>
                        <a:tabLst/>
                        <a:defRPr/>
                      </a:pPr>
                      <a:endParaRPr lang="en-US" sz="1000" dirty="0">
                        <a:latin typeface="+mn-lt"/>
                      </a:endParaRPr>
                    </a:p>
                  </a:txBody>
                  <a:tcPr marL="72000" marR="0" marT="54000" marB="5400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AEAEA"/>
                    </a:solidFill>
                  </a:tcPr>
                </a:tc>
                <a:tc>
                  <a:txBody>
                    <a:bodyPr/>
                    <a:lstStyle/>
                    <a:p>
                      <a:pPr marL="180975" marR="0" lvl="2" indent="-161925" algn="l" defTabSz="685783" rtl="0" eaLnBrk="1" fontAlgn="auto" latinLnBrk="0" hangingPunct="1">
                        <a:lnSpc>
                          <a:spcPct val="110000"/>
                        </a:lnSpc>
                        <a:spcBef>
                          <a:spcPts val="0"/>
                        </a:spcBef>
                        <a:spcAft>
                          <a:spcPts val="75"/>
                        </a:spcAft>
                        <a:buClr>
                          <a:srgbClr val="EE1B00"/>
                        </a:buClr>
                        <a:buSzPct val="120000"/>
                        <a:buFont typeface="Arial" panose="020B0604020202020204" pitchFamily="34" charset="0"/>
                        <a:buChar char="●"/>
                        <a:tabLst/>
                        <a:defRPr/>
                      </a:pPr>
                      <a:r>
                        <a:rPr lang="en-US" sz="1000" kern="1200" dirty="0">
                          <a:solidFill>
                            <a:schemeClr val="tx1"/>
                          </a:solidFill>
                          <a:latin typeface="+mn-lt"/>
                          <a:ea typeface="+mn-ea"/>
                          <a:cs typeface="+mn-cs"/>
                        </a:rPr>
                        <a:t>Sends relation ID and tuple info (for updates, send old and new tuple info)</a:t>
                      </a:r>
                      <a:br>
                        <a:rPr lang="en-US" sz="1000" kern="1200" dirty="0">
                          <a:solidFill>
                            <a:schemeClr val="tx1"/>
                          </a:solidFill>
                          <a:latin typeface="+mn-lt"/>
                          <a:ea typeface="+mn-ea"/>
                          <a:cs typeface="+mn-cs"/>
                        </a:rPr>
                      </a:br>
                      <a:r>
                        <a:rPr lang="en-US" sz="1000" kern="1200" dirty="0">
                          <a:solidFill>
                            <a:schemeClr val="tx1"/>
                          </a:solidFill>
                          <a:latin typeface="+mn-lt"/>
                          <a:ea typeface="+mn-ea"/>
                          <a:cs typeface="+mn-cs"/>
                        </a:rPr>
                        <a:t>T</a:t>
                      </a:r>
                      <a:r>
                        <a:rPr lang="en-US" sz="1000" b="0" dirty="0">
                          <a:solidFill>
                            <a:schemeClr val="tx1"/>
                          </a:solidFill>
                        </a:rPr>
                        <a:t>uple info includes number of columns. Each column will have the column type, length and column data.</a:t>
                      </a:r>
                    </a:p>
                  </a:txBody>
                  <a:tcPr marL="36000" marR="36000" marT="54000" marB="54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80975" marR="0" lvl="2" indent="-161925" algn="l" defTabSz="685783" rtl="0" eaLnBrk="1" fontAlgn="auto" latinLnBrk="0" hangingPunct="1">
                        <a:lnSpc>
                          <a:spcPct val="110000"/>
                        </a:lnSpc>
                        <a:spcBef>
                          <a:spcPts val="0"/>
                        </a:spcBef>
                        <a:spcAft>
                          <a:spcPts val="75"/>
                        </a:spcAft>
                        <a:buClr>
                          <a:srgbClr val="F64600"/>
                        </a:buClr>
                        <a:buSzPct val="120000"/>
                        <a:buFont typeface="Arial" panose="020B0604020202020204" pitchFamily="34" charset="0"/>
                        <a:buChar char="●"/>
                        <a:tabLst/>
                        <a:defRPr/>
                      </a:pPr>
                      <a:r>
                        <a:rPr lang="en-AU" sz="1000" kern="1200" dirty="0">
                          <a:solidFill>
                            <a:schemeClr val="tx1"/>
                          </a:solidFill>
                          <a:latin typeface="+mn-lt"/>
                          <a:ea typeface="+mn-ea"/>
                          <a:cs typeface="+mn-cs"/>
                        </a:rPr>
                        <a:t>Creates a tuple.</a:t>
                      </a:r>
                    </a:p>
                    <a:p>
                      <a:pPr marL="180975" marR="0" lvl="2" indent="-161925" algn="l" defTabSz="685783" rtl="0" eaLnBrk="1" fontAlgn="auto" latinLnBrk="0" hangingPunct="1">
                        <a:lnSpc>
                          <a:spcPct val="110000"/>
                        </a:lnSpc>
                        <a:spcBef>
                          <a:spcPts val="0"/>
                        </a:spcBef>
                        <a:spcAft>
                          <a:spcPts val="75"/>
                        </a:spcAft>
                        <a:buClr>
                          <a:srgbClr val="F64600"/>
                        </a:buClr>
                        <a:buSzPct val="120000"/>
                        <a:buFont typeface="Arial" panose="020B0604020202020204" pitchFamily="34" charset="0"/>
                        <a:buChar char="●"/>
                        <a:tabLst/>
                        <a:defRPr/>
                      </a:pPr>
                      <a:r>
                        <a:rPr lang="en-AU" sz="1000" kern="1200" dirty="0">
                          <a:solidFill>
                            <a:schemeClr val="tx1"/>
                          </a:solidFill>
                          <a:latin typeface="+mn-lt"/>
                          <a:ea typeface="+mn-ea"/>
                          <a:cs typeface="+mn-cs"/>
                        </a:rPr>
                        <a:t>Fills the tuple with the received values.</a:t>
                      </a:r>
                    </a:p>
                    <a:p>
                      <a:pPr marL="180975" marR="0" lvl="2" indent="-161925" algn="l" defTabSz="685783" rtl="0" eaLnBrk="1" fontAlgn="auto" latinLnBrk="0" hangingPunct="1">
                        <a:lnSpc>
                          <a:spcPct val="110000"/>
                        </a:lnSpc>
                        <a:spcBef>
                          <a:spcPts val="0"/>
                        </a:spcBef>
                        <a:spcAft>
                          <a:spcPts val="75"/>
                        </a:spcAft>
                        <a:buClr>
                          <a:srgbClr val="F64600"/>
                        </a:buClr>
                        <a:buSzPct val="120000"/>
                        <a:buFont typeface="Arial" panose="020B0604020202020204" pitchFamily="34" charset="0"/>
                        <a:buChar char="●"/>
                        <a:tabLst/>
                        <a:defRPr/>
                      </a:pPr>
                      <a:r>
                        <a:rPr lang="en-AU" sz="1000" kern="1200" dirty="0">
                          <a:solidFill>
                            <a:schemeClr val="tx1"/>
                          </a:solidFill>
                          <a:latin typeface="+mn-lt"/>
                          <a:ea typeface="+mn-ea"/>
                          <a:cs typeface="+mn-cs"/>
                        </a:rPr>
                        <a:t>Fills the required default columns.</a:t>
                      </a:r>
                    </a:p>
                    <a:p>
                      <a:pPr marL="180975" marR="0" lvl="2" indent="-161925" algn="l" defTabSz="685783" rtl="0" eaLnBrk="1" fontAlgn="auto" latinLnBrk="0" hangingPunct="1">
                        <a:lnSpc>
                          <a:spcPct val="110000"/>
                        </a:lnSpc>
                        <a:spcBef>
                          <a:spcPts val="0"/>
                        </a:spcBef>
                        <a:spcAft>
                          <a:spcPts val="75"/>
                        </a:spcAft>
                        <a:buClr>
                          <a:srgbClr val="F64600"/>
                        </a:buClr>
                        <a:buSzPct val="120000"/>
                        <a:buFont typeface="Arial" panose="020B0604020202020204" pitchFamily="34" charset="0"/>
                        <a:buChar char="●"/>
                        <a:tabLst/>
                        <a:defRPr/>
                      </a:pPr>
                      <a:r>
                        <a:rPr lang="en-AU" sz="1000" kern="1200" dirty="0">
                          <a:solidFill>
                            <a:schemeClr val="tx1"/>
                          </a:solidFill>
                          <a:latin typeface="+mn-lt"/>
                          <a:ea typeface="+mn-ea"/>
                          <a:cs typeface="+mn-cs"/>
                        </a:rPr>
                        <a:t>Finds indices associated with result relation and populates values.</a:t>
                      </a:r>
                    </a:p>
                    <a:p>
                      <a:pPr marL="180975" marR="0" lvl="2" indent="-161925" algn="l" defTabSz="685783" rtl="0" eaLnBrk="1" fontAlgn="auto" latinLnBrk="0" hangingPunct="1">
                        <a:lnSpc>
                          <a:spcPct val="110000"/>
                        </a:lnSpc>
                        <a:spcBef>
                          <a:spcPts val="0"/>
                        </a:spcBef>
                        <a:spcAft>
                          <a:spcPts val="75"/>
                        </a:spcAft>
                        <a:buClr>
                          <a:srgbClr val="F64600"/>
                        </a:buClr>
                        <a:buSzPct val="120000"/>
                        <a:buFont typeface="Arial" panose="020B0604020202020204" pitchFamily="34" charset="0"/>
                        <a:buChar char="●"/>
                        <a:tabLst/>
                        <a:defRPr/>
                      </a:pPr>
                      <a:r>
                        <a:rPr lang="en-US" sz="1000" kern="1200" dirty="0">
                          <a:solidFill>
                            <a:schemeClr val="tx1"/>
                          </a:solidFill>
                          <a:latin typeface="+mn-lt"/>
                          <a:ea typeface="+mn-ea"/>
                          <a:cs typeface="+mn-cs"/>
                        </a:rPr>
                        <a:t>Finds the tuple in the table.</a:t>
                      </a:r>
                      <a:endParaRPr lang="en-AU" sz="1000" kern="1200" dirty="0">
                        <a:solidFill>
                          <a:schemeClr val="tx1"/>
                        </a:solidFill>
                        <a:latin typeface="+mn-lt"/>
                        <a:ea typeface="+mn-ea"/>
                        <a:cs typeface="+mn-cs"/>
                      </a:endParaRPr>
                    </a:p>
                    <a:p>
                      <a:pPr marL="180975" marR="0" lvl="2" indent="-161925" algn="l" defTabSz="685783" rtl="0" eaLnBrk="1" fontAlgn="auto" latinLnBrk="0" hangingPunct="1">
                        <a:lnSpc>
                          <a:spcPct val="110000"/>
                        </a:lnSpc>
                        <a:spcBef>
                          <a:spcPts val="0"/>
                        </a:spcBef>
                        <a:spcAft>
                          <a:spcPts val="75"/>
                        </a:spcAft>
                        <a:buClr>
                          <a:srgbClr val="F64600"/>
                        </a:buClr>
                        <a:buSzPct val="120000"/>
                        <a:buFont typeface="Arial" panose="020B0604020202020204" pitchFamily="34" charset="0"/>
                        <a:buChar char="●"/>
                        <a:tabLst/>
                        <a:defRPr/>
                      </a:pPr>
                      <a:r>
                        <a:rPr lang="en-AU" sz="1000" kern="1200" dirty="0">
                          <a:solidFill>
                            <a:schemeClr val="tx1"/>
                          </a:solidFill>
                          <a:latin typeface="+mn-lt"/>
                          <a:ea typeface="+mn-ea"/>
                          <a:cs typeface="+mn-cs"/>
                        </a:rPr>
                        <a:t>Inserts / </a:t>
                      </a:r>
                      <a:r>
                        <a:rPr lang="en-US" sz="1000" kern="1200" dirty="0">
                          <a:solidFill>
                            <a:schemeClr val="tx1"/>
                          </a:solidFill>
                          <a:latin typeface="+mn-lt"/>
                          <a:ea typeface="+mn-ea"/>
                          <a:cs typeface="+mn-cs"/>
                        </a:rPr>
                        <a:t>updates </a:t>
                      </a:r>
                      <a:r>
                        <a:rPr lang="en-US" sz="1000" dirty="0"/>
                        <a:t>/ deletes tuple</a:t>
                      </a:r>
                      <a:endParaRPr lang="en-IN" sz="1000" b="0" dirty="0"/>
                    </a:p>
                  </a:txBody>
                  <a:tcPr marL="36000" marR="36000" marT="54000" marB="5400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3256727"/>
                  </a:ext>
                </a:extLst>
              </a:tr>
              <a:tr h="529200">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000" dirty="0">
                          <a:latin typeface="+mn-lt"/>
                        </a:rPr>
                        <a:t>Truncate</a:t>
                      </a:r>
                    </a:p>
                  </a:txBody>
                  <a:tcPr marL="72000" marR="0" marT="54000" marB="5400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AEAEA"/>
                    </a:solidFill>
                  </a:tcPr>
                </a:tc>
                <a:tc>
                  <a:txBody>
                    <a:bodyPr/>
                    <a:lstStyle/>
                    <a:p>
                      <a:pPr marL="180975" marR="0" lvl="2" indent="-161925" algn="l" defTabSz="685783" rtl="0" eaLnBrk="1" fontAlgn="auto" latinLnBrk="0" hangingPunct="1">
                        <a:lnSpc>
                          <a:spcPct val="110000"/>
                        </a:lnSpc>
                        <a:spcBef>
                          <a:spcPts val="0"/>
                        </a:spcBef>
                        <a:spcAft>
                          <a:spcPts val="75"/>
                        </a:spcAft>
                        <a:buClr>
                          <a:srgbClr val="EE1B00"/>
                        </a:buClr>
                        <a:buSzPct val="120000"/>
                        <a:buFont typeface="Arial" panose="020B0604020202020204" pitchFamily="34" charset="0"/>
                        <a:buChar char="●"/>
                        <a:tabLst/>
                        <a:defRPr/>
                      </a:pPr>
                      <a:r>
                        <a:rPr lang="en-US" sz="1000" kern="1200" dirty="0">
                          <a:solidFill>
                            <a:schemeClr val="tx1"/>
                          </a:solidFill>
                          <a:latin typeface="+mn-lt"/>
                          <a:ea typeface="+mn-ea"/>
                          <a:cs typeface="+mn-cs"/>
                        </a:rPr>
                        <a:t>Sends truncate flags, number of relations, and the relation ID.</a:t>
                      </a:r>
                    </a:p>
                    <a:p>
                      <a:pPr marL="180975" marR="0" lvl="2" indent="-161925" algn="l" defTabSz="685783" rtl="0" eaLnBrk="1" fontAlgn="auto" latinLnBrk="0" hangingPunct="1">
                        <a:lnSpc>
                          <a:spcPct val="110000"/>
                        </a:lnSpc>
                        <a:spcBef>
                          <a:spcPts val="0"/>
                        </a:spcBef>
                        <a:spcAft>
                          <a:spcPts val="75"/>
                        </a:spcAft>
                        <a:buClr>
                          <a:srgbClr val="DA3900"/>
                        </a:buClr>
                        <a:buSzPct val="120000"/>
                        <a:buFont typeface="Arial" panose="020B0604020202020204" pitchFamily="34" charset="0"/>
                        <a:buChar char="●"/>
                        <a:tabLst/>
                        <a:defRPr/>
                      </a:pPr>
                      <a:endParaRPr lang="en-US" sz="1000" kern="1200" dirty="0">
                        <a:solidFill>
                          <a:schemeClr val="tx1"/>
                        </a:solidFill>
                        <a:latin typeface="+mn-lt"/>
                        <a:ea typeface="+mn-ea"/>
                        <a:cs typeface="+mn-cs"/>
                      </a:endParaRPr>
                    </a:p>
                  </a:txBody>
                  <a:tcPr marL="36000" marR="36000" marT="54000" marB="5400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80975" marR="0" lvl="2" indent="-161925" algn="l" defTabSz="685783" rtl="0" eaLnBrk="1" fontAlgn="auto" latinLnBrk="0" hangingPunct="1">
                        <a:lnSpc>
                          <a:spcPct val="110000"/>
                        </a:lnSpc>
                        <a:spcBef>
                          <a:spcPts val="0"/>
                        </a:spcBef>
                        <a:spcAft>
                          <a:spcPts val="75"/>
                        </a:spcAft>
                        <a:buClr>
                          <a:srgbClr val="F64600"/>
                        </a:buClr>
                        <a:buSzPct val="120000"/>
                        <a:buFont typeface="Arial" panose="020B0604020202020204" pitchFamily="34" charset="0"/>
                        <a:buChar char="●"/>
                        <a:tabLst/>
                        <a:defRPr/>
                      </a:pPr>
                      <a:r>
                        <a:rPr lang="en-AU" sz="1000" kern="1200" dirty="0">
                          <a:solidFill>
                            <a:schemeClr val="tx1"/>
                          </a:solidFill>
                          <a:latin typeface="+mn-lt"/>
                          <a:ea typeface="+mn-ea"/>
                          <a:cs typeface="+mn-cs"/>
                        </a:rPr>
                        <a:t>Gets truncate flags, number of relations, and relation ID information.</a:t>
                      </a:r>
                    </a:p>
                    <a:p>
                      <a:pPr marL="180975" marR="0" lvl="2" indent="-161925" algn="l" defTabSz="685783" rtl="0" eaLnBrk="1" fontAlgn="auto" latinLnBrk="0" hangingPunct="1">
                        <a:lnSpc>
                          <a:spcPct val="110000"/>
                        </a:lnSpc>
                        <a:spcBef>
                          <a:spcPts val="0"/>
                        </a:spcBef>
                        <a:spcAft>
                          <a:spcPts val="75"/>
                        </a:spcAft>
                        <a:buClr>
                          <a:srgbClr val="F64600"/>
                        </a:buClr>
                        <a:buSzPct val="120000"/>
                        <a:buFont typeface="Arial" panose="020B0604020202020204" pitchFamily="34" charset="0"/>
                        <a:buChar char="●"/>
                        <a:tabLst/>
                        <a:defRPr/>
                      </a:pPr>
                      <a:r>
                        <a:rPr lang="en-AU" sz="1000" kern="1200" dirty="0">
                          <a:solidFill>
                            <a:schemeClr val="tx1"/>
                          </a:solidFill>
                          <a:latin typeface="+mn-lt"/>
                          <a:ea typeface="+mn-ea"/>
                          <a:cs typeface="+mn-cs"/>
                        </a:rPr>
                        <a:t>For each table specified: truncates the relation and all associated objects such as indices and toast table.</a:t>
                      </a:r>
                      <a:endParaRPr lang="en-US" sz="1000" kern="1200" dirty="0">
                        <a:solidFill>
                          <a:schemeClr val="tx1"/>
                        </a:solidFill>
                        <a:latin typeface="+mn-lt"/>
                        <a:ea typeface="+mn-ea"/>
                        <a:cs typeface="+mn-cs"/>
                      </a:endParaRPr>
                    </a:p>
                  </a:txBody>
                  <a:tcPr marL="36000" marR="36000" marT="54000" marB="5400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6709594"/>
                  </a:ext>
                </a:extLst>
              </a:tr>
              <a:tr h="529200">
                <a:tc>
                  <a:txBody>
                    <a:bodyPr/>
                    <a:lstStyle/>
                    <a:p>
                      <a:r>
                        <a:rPr lang="en-US" sz="1000" dirty="0">
                          <a:latin typeface="+mn-lt"/>
                        </a:rPr>
                        <a:t>Commit</a:t>
                      </a:r>
                    </a:p>
                  </a:txBody>
                  <a:tcPr marL="72000" marR="0" marT="54000" marB="5400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AEAEA"/>
                    </a:solidFill>
                  </a:tcPr>
                </a:tc>
                <a:tc>
                  <a:txBody>
                    <a:bodyPr/>
                    <a:lstStyle/>
                    <a:p>
                      <a:pPr marL="180975" marR="0" lvl="2" indent="-161925" algn="l" defTabSz="685783" rtl="0" eaLnBrk="1" fontAlgn="auto" latinLnBrk="0" hangingPunct="1">
                        <a:lnSpc>
                          <a:spcPct val="110000"/>
                        </a:lnSpc>
                        <a:spcBef>
                          <a:spcPts val="0"/>
                        </a:spcBef>
                        <a:spcAft>
                          <a:spcPts val="75"/>
                        </a:spcAft>
                        <a:buClr>
                          <a:srgbClr val="EE1B00"/>
                        </a:buClr>
                        <a:buSzPct val="120000"/>
                        <a:buFont typeface="Arial" panose="020B0604020202020204" pitchFamily="34" charset="0"/>
                        <a:buChar char="●"/>
                        <a:tabLst/>
                        <a:defRPr/>
                      </a:pPr>
                      <a:r>
                        <a:rPr lang="en-US" sz="1000" kern="1200" dirty="0">
                          <a:solidFill>
                            <a:schemeClr val="tx1"/>
                          </a:solidFill>
                          <a:latin typeface="+mn-lt"/>
                          <a:ea typeface="+mn-ea"/>
                          <a:cs typeface="+mn-cs"/>
                        </a:rPr>
                        <a:t>Sends commit information, which includes LSN details and commit time.</a:t>
                      </a:r>
                      <a:endParaRPr lang="en-IN" sz="1000" kern="1200" dirty="0">
                        <a:solidFill>
                          <a:schemeClr val="tx1"/>
                        </a:solidFill>
                        <a:latin typeface="+mn-lt"/>
                        <a:ea typeface="+mn-ea"/>
                        <a:cs typeface="+mn-cs"/>
                      </a:endParaRPr>
                    </a:p>
                    <a:p>
                      <a:pPr marL="180975" marR="0" lvl="2" indent="-161925" algn="l" defTabSz="685783" rtl="0" eaLnBrk="1" fontAlgn="auto" latinLnBrk="0" hangingPunct="1">
                        <a:lnSpc>
                          <a:spcPct val="110000"/>
                        </a:lnSpc>
                        <a:spcBef>
                          <a:spcPts val="0"/>
                        </a:spcBef>
                        <a:spcAft>
                          <a:spcPts val="75"/>
                        </a:spcAft>
                        <a:buClr>
                          <a:srgbClr val="DA3900"/>
                        </a:buClr>
                        <a:buSzPct val="120000"/>
                        <a:buFont typeface="Arial" panose="020B0604020202020204" pitchFamily="34" charset="0"/>
                        <a:buChar char="●"/>
                        <a:tabLst/>
                        <a:defRPr/>
                      </a:pPr>
                      <a:endParaRPr lang="en-US" sz="1000" kern="1200" dirty="0">
                        <a:solidFill>
                          <a:schemeClr val="tx1"/>
                        </a:solidFill>
                        <a:latin typeface="+mn-lt"/>
                        <a:ea typeface="+mn-ea"/>
                        <a:cs typeface="+mn-cs"/>
                      </a:endParaRPr>
                    </a:p>
                  </a:txBody>
                  <a:tcPr marL="36000" marR="36000" marT="54000" marB="5400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80975" marR="0" lvl="2" indent="-161925" algn="l" defTabSz="685783" rtl="0" eaLnBrk="1" fontAlgn="auto" latinLnBrk="0" hangingPunct="1">
                        <a:lnSpc>
                          <a:spcPct val="110000"/>
                        </a:lnSpc>
                        <a:spcBef>
                          <a:spcPts val="0"/>
                        </a:spcBef>
                        <a:spcAft>
                          <a:spcPts val="75"/>
                        </a:spcAft>
                        <a:buClr>
                          <a:srgbClr val="F64600"/>
                        </a:buClr>
                        <a:buSzPct val="120000"/>
                        <a:buFont typeface="Arial" panose="020B0604020202020204" pitchFamily="34" charset="0"/>
                        <a:buChar char="●"/>
                        <a:tabLst/>
                        <a:defRPr/>
                      </a:pPr>
                      <a:r>
                        <a:rPr lang="en-AU" sz="1000" kern="1200" dirty="0">
                          <a:solidFill>
                            <a:schemeClr val="tx1"/>
                          </a:solidFill>
                          <a:latin typeface="+mn-lt"/>
                          <a:ea typeface="+mn-ea"/>
                          <a:cs typeface="+mn-cs"/>
                        </a:rPr>
                        <a:t>Gets commit information, which includes LSN details and commit time.</a:t>
                      </a:r>
                    </a:p>
                    <a:p>
                      <a:pPr marL="180975" marR="0" lvl="2" indent="-161925" algn="l" defTabSz="685783" rtl="0" eaLnBrk="1" fontAlgn="auto" latinLnBrk="0" hangingPunct="1">
                        <a:lnSpc>
                          <a:spcPct val="110000"/>
                        </a:lnSpc>
                        <a:spcBef>
                          <a:spcPts val="0"/>
                        </a:spcBef>
                        <a:spcAft>
                          <a:spcPts val="75"/>
                        </a:spcAft>
                        <a:buClr>
                          <a:srgbClr val="F64600"/>
                        </a:buClr>
                        <a:buSzPct val="120000"/>
                        <a:buFont typeface="Arial" panose="020B0604020202020204" pitchFamily="34" charset="0"/>
                        <a:buChar char="●"/>
                        <a:tabLst/>
                        <a:defRPr/>
                      </a:pPr>
                      <a:r>
                        <a:rPr lang="en-AU" sz="1000" kern="1200" dirty="0">
                          <a:solidFill>
                            <a:schemeClr val="tx1"/>
                          </a:solidFill>
                          <a:latin typeface="+mn-lt"/>
                          <a:ea typeface="+mn-ea"/>
                          <a:cs typeface="+mn-cs"/>
                        </a:rPr>
                        <a:t>Commits transaction in subscriber.</a:t>
                      </a:r>
                    </a:p>
                    <a:p>
                      <a:pPr marL="180975" marR="0" lvl="2" indent="-161925" algn="l" defTabSz="685783" rtl="0" eaLnBrk="1" fontAlgn="auto" latinLnBrk="0" hangingPunct="1">
                        <a:lnSpc>
                          <a:spcPct val="110000"/>
                        </a:lnSpc>
                        <a:spcBef>
                          <a:spcPts val="0"/>
                        </a:spcBef>
                        <a:spcAft>
                          <a:spcPts val="75"/>
                        </a:spcAft>
                        <a:buClr>
                          <a:srgbClr val="F64600"/>
                        </a:buClr>
                        <a:buSzPct val="120000"/>
                        <a:buFont typeface="Arial" panose="020B0604020202020204" pitchFamily="34" charset="0"/>
                        <a:buChar char="●"/>
                        <a:tabLst/>
                        <a:defRPr/>
                      </a:pPr>
                      <a:r>
                        <a:rPr lang="en-AU" sz="1000" kern="1200" dirty="0">
                          <a:solidFill>
                            <a:schemeClr val="tx1"/>
                          </a:solidFill>
                          <a:latin typeface="+mn-lt"/>
                          <a:ea typeface="+mn-ea"/>
                          <a:cs typeface="+mn-cs"/>
                        </a:rPr>
                        <a:t>Updates origin LSN.</a:t>
                      </a:r>
                    </a:p>
                    <a:p>
                      <a:pPr marL="180975" marR="0" lvl="2" indent="-161925" algn="l" defTabSz="685783" rtl="0" eaLnBrk="1" fontAlgn="auto" latinLnBrk="0" hangingPunct="1">
                        <a:lnSpc>
                          <a:spcPct val="110000"/>
                        </a:lnSpc>
                        <a:spcBef>
                          <a:spcPts val="0"/>
                        </a:spcBef>
                        <a:spcAft>
                          <a:spcPts val="75"/>
                        </a:spcAft>
                        <a:buClr>
                          <a:srgbClr val="F64600"/>
                        </a:buClr>
                        <a:buSzPct val="120000"/>
                        <a:buFont typeface="Arial" panose="020B0604020202020204" pitchFamily="34" charset="0"/>
                        <a:buChar char="●"/>
                        <a:tabLst/>
                        <a:defRPr/>
                      </a:pPr>
                      <a:r>
                        <a:rPr lang="en-AU" sz="1000" kern="1200" dirty="0">
                          <a:solidFill>
                            <a:schemeClr val="tx1"/>
                          </a:solidFill>
                          <a:latin typeface="+mn-lt"/>
                          <a:ea typeface="+mn-ea"/>
                          <a:cs typeface="+mn-cs"/>
                        </a:rPr>
                        <a:t>Stores the flush position of local LSN and remote LSN in a map.</a:t>
                      </a:r>
                    </a:p>
                    <a:p>
                      <a:pPr marL="180975" marR="0" lvl="2" indent="-161925" algn="l" defTabSz="685783" rtl="0" eaLnBrk="1" fontAlgn="auto" latinLnBrk="0" hangingPunct="1">
                        <a:lnSpc>
                          <a:spcPct val="110000"/>
                        </a:lnSpc>
                        <a:spcBef>
                          <a:spcPts val="0"/>
                        </a:spcBef>
                        <a:spcAft>
                          <a:spcPts val="75"/>
                        </a:spcAft>
                        <a:buClr>
                          <a:srgbClr val="F64600"/>
                        </a:buClr>
                        <a:buSzPct val="120000"/>
                        <a:buFont typeface="Arial" panose="020B0604020202020204" pitchFamily="34" charset="0"/>
                        <a:buChar char="●"/>
                        <a:tabLst/>
                        <a:defRPr/>
                      </a:pPr>
                      <a:r>
                        <a:rPr lang="en-US" sz="1000" kern="1200" dirty="0">
                          <a:solidFill>
                            <a:srgbClr val="202124"/>
                          </a:solidFill>
                          <a:latin typeface="+mn-lt"/>
                          <a:ea typeface="+mn-ea"/>
                          <a:cs typeface="+mn-cs"/>
                        </a:rPr>
                        <a:t>Periodically sends </a:t>
                      </a:r>
                      <a:r>
                        <a:rPr lang="en-US" sz="1000" kern="1200" noProof="1">
                          <a:solidFill>
                            <a:srgbClr val="202124"/>
                          </a:solidFill>
                          <a:latin typeface="+mn-lt"/>
                          <a:ea typeface="+mn-ea"/>
                          <a:cs typeface="+mn-cs"/>
                        </a:rPr>
                        <a:t>recv</a:t>
                      </a:r>
                      <a:r>
                        <a:rPr lang="en-US" sz="1000" kern="1200" dirty="0">
                          <a:solidFill>
                            <a:srgbClr val="202124"/>
                          </a:solidFill>
                          <a:latin typeface="+mn-lt"/>
                          <a:ea typeface="+mn-ea"/>
                          <a:cs typeface="+mn-cs"/>
                        </a:rPr>
                        <a:t>, write, and flush positions to walsender.</a:t>
                      </a:r>
                      <a:endParaRPr lang="en-IN" sz="1000" kern="1200" dirty="0">
                        <a:solidFill>
                          <a:srgbClr val="202124"/>
                        </a:solidFill>
                        <a:latin typeface="+mn-lt"/>
                        <a:ea typeface="+mn-ea"/>
                        <a:cs typeface="+mn-cs"/>
                      </a:endParaRPr>
                    </a:p>
                  </a:txBody>
                  <a:tcPr marL="36000" marR="36000" marT="54000" marB="5400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7450074"/>
                  </a:ext>
                </a:extLst>
              </a:tr>
            </a:tbl>
          </a:graphicData>
        </a:graphic>
      </p:graphicFrame>
      <p:grpSp>
        <p:nvGrpSpPr>
          <p:cNvPr id="7" name="Group 6">
            <a:extLst>
              <a:ext uri="{FF2B5EF4-FFF2-40B4-BE49-F238E27FC236}">
                <a16:creationId xmlns:a16="http://schemas.microsoft.com/office/drawing/2014/main" id="{8865D125-9B4F-3CBF-E844-0E3BF6D1D6E4}"/>
              </a:ext>
            </a:extLst>
          </p:cNvPr>
          <p:cNvGrpSpPr/>
          <p:nvPr/>
        </p:nvGrpSpPr>
        <p:grpSpPr>
          <a:xfrm>
            <a:off x="6590528" y="2206050"/>
            <a:ext cx="2248094" cy="108000"/>
            <a:chOff x="6590528" y="2314719"/>
            <a:chExt cx="2248094" cy="108000"/>
          </a:xfrm>
        </p:grpSpPr>
        <p:cxnSp>
          <p:nvCxnSpPr>
            <p:cNvPr id="8" name="Straight Connector 7">
              <a:extLst>
                <a:ext uri="{FF2B5EF4-FFF2-40B4-BE49-F238E27FC236}">
                  <a16:creationId xmlns:a16="http://schemas.microsoft.com/office/drawing/2014/main" id="{27456563-59E1-763D-B53C-2A631AB187F5}"/>
                </a:ext>
              </a:extLst>
            </p:cNvPr>
            <p:cNvCxnSpPr>
              <a:cxnSpLocks/>
              <a:stCxn id="11" idx="3"/>
            </p:cNvCxnSpPr>
            <p:nvPr/>
          </p:nvCxnSpPr>
          <p:spPr>
            <a:xfrm flipH="1">
              <a:off x="6590528" y="2368719"/>
              <a:ext cx="2248094" cy="9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F7E530C2-9990-7338-E10E-3AD65354296F}"/>
                </a:ext>
              </a:extLst>
            </p:cNvPr>
            <p:cNvSpPr/>
            <p:nvPr/>
          </p:nvSpPr>
          <p:spPr>
            <a:xfrm>
              <a:off x="8164030" y="2314719"/>
              <a:ext cx="216000" cy="108000"/>
            </a:xfrm>
            <a:prstGeom prst="roundRect">
              <a:avLst>
                <a:gd name="adj" fmla="val 50000"/>
              </a:avLst>
            </a:prstGeom>
            <a:solidFill>
              <a:srgbClr val="FFC39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noProof="1">
                  <a:solidFill>
                    <a:schemeClr val="tx1"/>
                  </a:solidFill>
                </a:rPr>
                <a:t>Ins</a:t>
              </a:r>
            </a:p>
          </p:txBody>
        </p:sp>
        <p:sp>
          <p:nvSpPr>
            <p:cNvPr id="10" name="Rectangle: Rounded Corners 9">
              <a:extLst>
                <a:ext uri="{FF2B5EF4-FFF2-40B4-BE49-F238E27FC236}">
                  <a16:creationId xmlns:a16="http://schemas.microsoft.com/office/drawing/2014/main" id="{555D2410-0CB7-19F9-7647-58950C03DA0F}"/>
                </a:ext>
              </a:extLst>
            </p:cNvPr>
            <p:cNvSpPr/>
            <p:nvPr/>
          </p:nvSpPr>
          <p:spPr>
            <a:xfrm>
              <a:off x="8392050" y="2314719"/>
              <a:ext cx="216000" cy="108000"/>
            </a:xfrm>
            <a:prstGeom prst="roundRect">
              <a:avLst>
                <a:gd name="adj" fmla="val 50000"/>
              </a:avLst>
            </a:prstGeom>
            <a:solidFill>
              <a:srgbClr val="FF865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noProof="1">
                  <a:solidFill>
                    <a:schemeClr val="tx1"/>
                  </a:solidFill>
                </a:rPr>
                <a:t>Upd</a:t>
              </a:r>
            </a:p>
          </p:txBody>
        </p:sp>
        <p:sp>
          <p:nvSpPr>
            <p:cNvPr id="11" name="Rectangle: Rounded Corners 10">
              <a:extLst>
                <a:ext uri="{FF2B5EF4-FFF2-40B4-BE49-F238E27FC236}">
                  <a16:creationId xmlns:a16="http://schemas.microsoft.com/office/drawing/2014/main" id="{36C276DA-0355-37F7-CA86-D60779CCA00E}"/>
                </a:ext>
              </a:extLst>
            </p:cNvPr>
            <p:cNvSpPr/>
            <p:nvPr/>
          </p:nvSpPr>
          <p:spPr>
            <a:xfrm>
              <a:off x="8622622" y="2314719"/>
              <a:ext cx="216000" cy="108000"/>
            </a:xfrm>
            <a:prstGeom prst="roundRect">
              <a:avLst>
                <a:gd name="adj" fmla="val 50000"/>
              </a:avLst>
            </a:prstGeom>
            <a:solidFill>
              <a:srgbClr val="FF652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noProof="1">
                  <a:solidFill>
                    <a:schemeClr val="tx1"/>
                  </a:solidFill>
                </a:rPr>
                <a:t>Del</a:t>
              </a:r>
            </a:p>
          </p:txBody>
        </p:sp>
      </p:grpSp>
      <p:grpSp>
        <p:nvGrpSpPr>
          <p:cNvPr id="12" name="Group 11">
            <a:extLst>
              <a:ext uri="{FF2B5EF4-FFF2-40B4-BE49-F238E27FC236}">
                <a16:creationId xmlns:a16="http://schemas.microsoft.com/office/drawing/2014/main" id="{106FC5B6-0C9D-2F6F-C388-0508FF07C97E}"/>
              </a:ext>
            </a:extLst>
          </p:cNvPr>
          <p:cNvGrpSpPr/>
          <p:nvPr/>
        </p:nvGrpSpPr>
        <p:grpSpPr>
          <a:xfrm>
            <a:off x="5182624" y="2020209"/>
            <a:ext cx="3655998" cy="108000"/>
            <a:chOff x="5182624" y="2107989"/>
            <a:chExt cx="3655998" cy="108000"/>
          </a:xfrm>
        </p:grpSpPr>
        <p:cxnSp>
          <p:nvCxnSpPr>
            <p:cNvPr id="13" name="Straight Connector 12">
              <a:extLst>
                <a:ext uri="{FF2B5EF4-FFF2-40B4-BE49-F238E27FC236}">
                  <a16:creationId xmlns:a16="http://schemas.microsoft.com/office/drawing/2014/main" id="{EB5AFAFE-ED6C-012B-4B39-6188BDE68E1B}"/>
                </a:ext>
              </a:extLst>
            </p:cNvPr>
            <p:cNvCxnSpPr>
              <a:cxnSpLocks/>
              <a:stCxn id="16" idx="3"/>
            </p:cNvCxnSpPr>
            <p:nvPr/>
          </p:nvCxnSpPr>
          <p:spPr>
            <a:xfrm flipH="1">
              <a:off x="5182624" y="2161989"/>
              <a:ext cx="3655998" cy="9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C5E235F5-9134-39FD-AD10-6F47C4CABA45}"/>
                </a:ext>
              </a:extLst>
            </p:cNvPr>
            <p:cNvSpPr/>
            <p:nvPr/>
          </p:nvSpPr>
          <p:spPr>
            <a:xfrm>
              <a:off x="8164030" y="2107989"/>
              <a:ext cx="216000" cy="108000"/>
            </a:xfrm>
            <a:prstGeom prst="roundRect">
              <a:avLst>
                <a:gd name="adj" fmla="val 50000"/>
              </a:avLst>
            </a:prstGeom>
            <a:solidFill>
              <a:srgbClr val="FFC39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noProof="1">
                  <a:solidFill>
                    <a:schemeClr val="tx1"/>
                  </a:solidFill>
                </a:rPr>
                <a:t>Ins</a:t>
              </a:r>
            </a:p>
          </p:txBody>
        </p:sp>
        <p:sp>
          <p:nvSpPr>
            <p:cNvPr id="15" name="Rectangle: Rounded Corners 14">
              <a:extLst>
                <a:ext uri="{FF2B5EF4-FFF2-40B4-BE49-F238E27FC236}">
                  <a16:creationId xmlns:a16="http://schemas.microsoft.com/office/drawing/2014/main" id="{EFBCC2EE-8DF9-DF1D-C246-779DCF52DB24}"/>
                </a:ext>
              </a:extLst>
            </p:cNvPr>
            <p:cNvSpPr/>
            <p:nvPr/>
          </p:nvSpPr>
          <p:spPr>
            <a:xfrm>
              <a:off x="8392050" y="2107989"/>
              <a:ext cx="216000" cy="108000"/>
            </a:xfrm>
            <a:prstGeom prst="roundRect">
              <a:avLst>
                <a:gd name="adj" fmla="val 50000"/>
              </a:avLst>
            </a:prstGeom>
            <a:solidFill>
              <a:srgbClr val="FF865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noProof="1">
                  <a:solidFill>
                    <a:schemeClr val="tx1"/>
                  </a:solidFill>
                </a:rPr>
                <a:t>Upd</a:t>
              </a:r>
            </a:p>
          </p:txBody>
        </p:sp>
        <p:sp>
          <p:nvSpPr>
            <p:cNvPr id="16" name="Rectangle: Rounded Corners 15">
              <a:extLst>
                <a:ext uri="{FF2B5EF4-FFF2-40B4-BE49-F238E27FC236}">
                  <a16:creationId xmlns:a16="http://schemas.microsoft.com/office/drawing/2014/main" id="{72B70B26-67F1-FE7D-1BD3-ACD189FC89DF}"/>
                </a:ext>
              </a:extLst>
            </p:cNvPr>
            <p:cNvSpPr/>
            <p:nvPr/>
          </p:nvSpPr>
          <p:spPr>
            <a:xfrm>
              <a:off x="8622622" y="2107989"/>
              <a:ext cx="216000" cy="108000"/>
            </a:xfrm>
            <a:prstGeom prst="roundRect">
              <a:avLst>
                <a:gd name="adj" fmla="val 50000"/>
              </a:avLst>
            </a:prstGeom>
            <a:solidFill>
              <a:srgbClr val="FF652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noProof="1">
                  <a:solidFill>
                    <a:schemeClr val="tx1"/>
                  </a:solidFill>
                </a:rPr>
                <a:t>Del</a:t>
              </a:r>
            </a:p>
          </p:txBody>
        </p:sp>
      </p:grpSp>
      <p:grpSp>
        <p:nvGrpSpPr>
          <p:cNvPr id="17" name="Group 16">
            <a:extLst>
              <a:ext uri="{FF2B5EF4-FFF2-40B4-BE49-F238E27FC236}">
                <a16:creationId xmlns:a16="http://schemas.microsoft.com/office/drawing/2014/main" id="{F0935C44-305D-3513-3E0D-6D436FB77CF2}"/>
              </a:ext>
            </a:extLst>
          </p:cNvPr>
          <p:cNvGrpSpPr/>
          <p:nvPr/>
        </p:nvGrpSpPr>
        <p:grpSpPr>
          <a:xfrm>
            <a:off x="8106935" y="2577732"/>
            <a:ext cx="501115" cy="108000"/>
            <a:chOff x="8106935" y="2725033"/>
            <a:chExt cx="501115" cy="108000"/>
          </a:xfrm>
        </p:grpSpPr>
        <p:cxnSp>
          <p:nvCxnSpPr>
            <p:cNvPr id="18" name="Straight Connector 17">
              <a:extLst>
                <a:ext uri="{FF2B5EF4-FFF2-40B4-BE49-F238E27FC236}">
                  <a16:creationId xmlns:a16="http://schemas.microsoft.com/office/drawing/2014/main" id="{D188FCB7-7799-6719-1C49-D99282AA5D65}"/>
                </a:ext>
              </a:extLst>
            </p:cNvPr>
            <p:cNvCxnSpPr>
              <a:cxnSpLocks/>
            </p:cNvCxnSpPr>
            <p:nvPr/>
          </p:nvCxnSpPr>
          <p:spPr>
            <a:xfrm flipH="1">
              <a:off x="8106935" y="2779033"/>
              <a:ext cx="432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68F8B40F-E2BB-467A-0C27-ACA2FFED9740}"/>
                </a:ext>
              </a:extLst>
            </p:cNvPr>
            <p:cNvSpPr/>
            <p:nvPr/>
          </p:nvSpPr>
          <p:spPr>
            <a:xfrm>
              <a:off x="8164030" y="2725033"/>
              <a:ext cx="216000" cy="108000"/>
            </a:xfrm>
            <a:prstGeom prst="roundRect">
              <a:avLst>
                <a:gd name="adj" fmla="val 50000"/>
              </a:avLst>
            </a:prstGeom>
            <a:solidFill>
              <a:srgbClr val="FFC39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noProof="1">
                  <a:solidFill>
                    <a:schemeClr val="tx1"/>
                  </a:solidFill>
                </a:rPr>
                <a:t>Ins</a:t>
              </a:r>
            </a:p>
          </p:txBody>
        </p:sp>
        <p:sp>
          <p:nvSpPr>
            <p:cNvPr id="20" name="Rectangle: Rounded Corners 19">
              <a:extLst>
                <a:ext uri="{FF2B5EF4-FFF2-40B4-BE49-F238E27FC236}">
                  <a16:creationId xmlns:a16="http://schemas.microsoft.com/office/drawing/2014/main" id="{637ED34E-ABB2-07D2-5BDA-227934073DF0}"/>
                </a:ext>
              </a:extLst>
            </p:cNvPr>
            <p:cNvSpPr/>
            <p:nvPr/>
          </p:nvSpPr>
          <p:spPr>
            <a:xfrm>
              <a:off x="8392050" y="2725033"/>
              <a:ext cx="216000" cy="108000"/>
            </a:xfrm>
            <a:prstGeom prst="roundRect">
              <a:avLst>
                <a:gd name="adj" fmla="val 50000"/>
              </a:avLst>
            </a:prstGeom>
            <a:solidFill>
              <a:srgbClr val="FF865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noProof="1">
                  <a:solidFill>
                    <a:schemeClr val="tx1"/>
                  </a:solidFill>
                </a:rPr>
                <a:t>Upd</a:t>
              </a:r>
            </a:p>
          </p:txBody>
        </p:sp>
      </p:grpSp>
      <p:grpSp>
        <p:nvGrpSpPr>
          <p:cNvPr id="21" name="Group 20">
            <a:extLst>
              <a:ext uri="{FF2B5EF4-FFF2-40B4-BE49-F238E27FC236}">
                <a16:creationId xmlns:a16="http://schemas.microsoft.com/office/drawing/2014/main" id="{6B262B4B-985B-4079-8CD0-9F707D99A523}"/>
              </a:ext>
            </a:extLst>
          </p:cNvPr>
          <p:cNvGrpSpPr/>
          <p:nvPr/>
        </p:nvGrpSpPr>
        <p:grpSpPr>
          <a:xfrm>
            <a:off x="6299497" y="2391891"/>
            <a:ext cx="2539125" cy="108000"/>
            <a:chOff x="6299497" y="2518303"/>
            <a:chExt cx="2539125" cy="108000"/>
          </a:xfrm>
        </p:grpSpPr>
        <p:cxnSp>
          <p:nvCxnSpPr>
            <p:cNvPr id="22" name="Straight Connector 21">
              <a:extLst>
                <a:ext uri="{FF2B5EF4-FFF2-40B4-BE49-F238E27FC236}">
                  <a16:creationId xmlns:a16="http://schemas.microsoft.com/office/drawing/2014/main" id="{7A04DAAF-489F-5189-78F8-438B4D31434D}"/>
                </a:ext>
              </a:extLst>
            </p:cNvPr>
            <p:cNvCxnSpPr>
              <a:cxnSpLocks/>
              <a:stCxn id="25" idx="3"/>
            </p:cNvCxnSpPr>
            <p:nvPr/>
          </p:nvCxnSpPr>
          <p:spPr>
            <a:xfrm flipH="1">
              <a:off x="6299497" y="2572303"/>
              <a:ext cx="2539125" cy="9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A923F1D0-1761-CFE5-E378-1AB33F06A84A}"/>
                </a:ext>
              </a:extLst>
            </p:cNvPr>
            <p:cNvSpPr/>
            <p:nvPr/>
          </p:nvSpPr>
          <p:spPr>
            <a:xfrm>
              <a:off x="8164030" y="2518303"/>
              <a:ext cx="216000" cy="108000"/>
            </a:xfrm>
            <a:prstGeom prst="roundRect">
              <a:avLst>
                <a:gd name="adj" fmla="val 50000"/>
              </a:avLst>
            </a:prstGeom>
            <a:solidFill>
              <a:srgbClr val="FFC39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noProof="1">
                  <a:solidFill>
                    <a:schemeClr val="tx1"/>
                  </a:solidFill>
                </a:rPr>
                <a:t>Ins</a:t>
              </a:r>
            </a:p>
          </p:txBody>
        </p:sp>
        <p:sp>
          <p:nvSpPr>
            <p:cNvPr id="24" name="Rectangle: Rounded Corners 23">
              <a:extLst>
                <a:ext uri="{FF2B5EF4-FFF2-40B4-BE49-F238E27FC236}">
                  <a16:creationId xmlns:a16="http://schemas.microsoft.com/office/drawing/2014/main" id="{A8EF7BBC-1AFF-044D-500A-CD67062B5623}"/>
                </a:ext>
              </a:extLst>
            </p:cNvPr>
            <p:cNvSpPr/>
            <p:nvPr/>
          </p:nvSpPr>
          <p:spPr>
            <a:xfrm>
              <a:off x="8392050" y="2518303"/>
              <a:ext cx="216000" cy="108000"/>
            </a:xfrm>
            <a:prstGeom prst="roundRect">
              <a:avLst>
                <a:gd name="adj" fmla="val 50000"/>
              </a:avLst>
            </a:prstGeom>
            <a:solidFill>
              <a:srgbClr val="FF865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noProof="1">
                  <a:solidFill>
                    <a:schemeClr val="tx1"/>
                  </a:solidFill>
                </a:rPr>
                <a:t>Upd</a:t>
              </a:r>
            </a:p>
          </p:txBody>
        </p:sp>
        <p:sp>
          <p:nvSpPr>
            <p:cNvPr id="25" name="Rectangle: Rounded Corners 24">
              <a:extLst>
                <a:ext uri="{FF2B5EF4-FFF2-40B4-BE49-F238E27FC236}">
                  <a16:creationId xmlns:a16="http://schemas.microsoft.com/office/drawing/2014/main" id="{578CD563-F786-99E7-4A44-BBFCFA8C860C}"/>
                </a:ext>
              </a:extLst>
            </p:cNvPr>
            <p:cNvSpPr/>
            <p:nvPr/>
          </p:nvSpPr>
          <p:spPr>
            <a:xfrm>
              <a:off x="8622622" y="2518303"/>
              <a:ext cx="216000" cy="108000"/>
            </a:xfrm>
            <a:prstGeom prst="roundRect">
              <a:avLst>
                <a:gd name="adj" fmla="val 50000"/>
              </a:avLst>
            </a:prstGeom>
            <a:solidFill>
              <a:srgbClr val="FF652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noProof="1">
                  <a:solidFill>
                    <a:schemeClr val="tx1"/>
                  </a:solidFill>
                </a:rPr>
                <a:t>Del</a:t>
              </a:r>
            </a:p>
          </p:txBody>
        </p:sp>
      </p:grpSp>
      <p:grpSp>
        <p:nvGrpSpPr>
          <p:cNvPr id="26" name="Group 25">
            <a:extLst>
              <a:ext uri="{FF2B5EF4-FFF2-40B4-BE49-F238E27FC236}">
                <a16:creationId xmlns:a16="http://schemas.microsoft.com/office/drawing/2014/main" id="{AADB0557-ABE7-E638-6B38-6391AFFE5E84}"/>
              </a:ext>
            </a:extLst>
          </p:cNvPr>
          <p:cNvGrpSpPr/>
          <p:nvPr/>
        </p:nvGrpSpPr>
        <p:grpSpPr>
          <a:xfrm>
            <a:off x="6172630" y="2949415"/>
            <a:ext cx="2665992" cy="108000"/>
            <a:chOff x="6172630" y="3113402"/>
            <a:chExt cx="2665992" cy="108000"/>
          </a:xfrm>
        </p:grpSpPr>
        <p:cxnSp>
          <p:nvCxnSpPr>
            <p:cNvPr id="27" name="Straight Connector 26">
              <a:extLst>
                <a:ext uri="{FF2B5EF4-FFF2-40B4-BE49-F238E27FC236}">
                  <a16:creationId xmlns:a16="http://schemas.microsoft.com/office/drawing/2014/main" id="{91743E9D-8711-161F-0100-1FAD587AB924}"/>
                </a:ext>
              </a:extLst>
            </p:cNvPr>
            <p:cNvCxnSpPr>
              <a:cxnSpLocks/>
              <a:stCxn id="30" idx="3"/>
            </p:cNvCxnSpPr>
            <p:nvPr/>
          </p:nvCxnSpPr>
          <p:spPr>
            <a:xfrm flipH="1">
              <a:off x="6172630" y="3167402"/>
              <a:ext cx="266599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99180105-512D-5725-FB12-3873B137334C}"/>
                </a:ext>
              </a:extLst>
            </p:cNvPr>
            <p:cNvSpPr/>
            <p:nvPr/>
          </p:nvSpPr>
          <p:spPr>
            <a:xfrm>
              <a:off x="8164030" y="3113402"/>
              <a:ext cx="216000" cy="108000"/>
            </a:xfrm>
            <a:prstGeom prst="roundRect">
              <a:avLst>
                <a:gd name="adj" fmla="val 50000"/>
              </a:avLst>
            </a:prstGeom>
            <a:solidFill>
              <a:srgbClr val="FFC39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noProof="1">
                  <a:solidFill>
                    <a:schemeClr val="tx1"/>
                  </a:solidFill>
                </a:rPr>
                <a:t>Ins</a:t>
              </a:r>
            </a:p>
          </p:txBody>
        </p:sp>
        <p:sp>
          <p:nvSpPr>
            <p:cNvPr id="29" name="Rectangle: Rounded Corners 28">
              <a:extLst>
                <a:ext uri="{FF2B5EF4-FFF2-40B4-BE49-F238E27FC236}">
                  <a16:creationId xmlns:a16="http://schemas.microsoft.com/office/drawing/2014/main" id="{3C69C0CE-75E2-EF19-4C6A-FA80263D1AF4}"/>
                </a:ext>
              </a:extLst>
            </p:cNvPr>
            <p:cNvSpPr/>
            <p:nvPr/>
          </p:nvSpPr>
          <p:spPr>
            <a:xfrm>
              <a:off x="8392050" y="3113402"/>
              <a:ext cx="216000" cy="108000"/>
            </a:xfrm>
            <a:prstGeom prst="roundRect">
              <a:avLst>
                <a:gd name="adj" fmla="val 50000"/>
              </a:avLst>
            </a:prstGeom>
            <a:solidFill>
              <a:srgbClr val="FF865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noProof="1">
                  <a:solidFill>
                    <a:schemeClr val="tx1"/>
                  </a:solidFill>
                </a:rPr>
                <a:t>Upd</a:t>
              </a:r>
            </a:p>
          </p:txBody>
        </p:sp>
        <p:sp>
          <p:nvSpPr>
            <p:cNvPr id="30" name="Rectangle: Rounded Corners 29">
              <a:extLst>
                <a:ext uri="{FF2B5EF4-FFF2-40B4-BE49-F238E27FC236}">
                  <a16:creationId xmlns:a16="http://schemas.microsoft.com/office/drawing/2014/main" id="{F3F6ADD9-D0B9-581D-A862-08FE166D1425}"/>
                </a:ext>
              </a:extLst>
            </p:cNvPr>
            <p:cNvSpPr/>
            <p:nvPr/>
          </p:nvSpPr>
          <p:spPr>
            <a:xfrm>
              <a:off x="8622622" y="3113402"/>
              <a:ext cx="216000" cy="108000"/>
            </a:xfrm>
            <a:prstGeom prst="roundRect">
              <a:avLst>
                <a:gd name="adj" fmla="val 50000"/>
              </a:avLst>
            </a:prstGeom>
            <a:solidFill>
              <a:srgbClr val="FF652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noProof="1">
                  <a:solidFill>
                    <a:schemeClr val="tx1"/>
                  </a:solidFill>
                </a:rPr>
                <a:t>Del</a:t>
              </a:r>
            </a:p>
          </p:txBody>
        </p:sp>
      </p:grpSp>
      <p:grpSp>
        <p:nvGrpSpPr>
          <p:cNvPr id="31" name="Group 30">
            <a:extLst>
              <a:ext uri="{FF2B5EF4-FFF2-40B4-BE49-F238E27FC236}">
                <a16:creationId xmlns:a16="http://schemas.microsoft.com/office/drawing/2014/main" id="{64E43AE6-D5E9-8C50-3BE4-A6DD197E4E7B}"/>
              </a:ext>
            </a:extLst>
          </p:cNvPr>
          <p:cNvGrpSpPr/>
          <p:nvPr/>
        </p:nvGrpSpPr>
        <p:grpSpPr>
          <a:xfrm>
            <a:off x="5919513" y="2763573"/>
            <a:ext cx="2919109" cy="108000"/>
            <a:chOff x="5919513" y="2906672"/>
            <a:chExt cx="2919109" cy="108000"/>
          </a:xfrm>
        </p:grpSpPr>
        <p:cxnSp>
          <p:nvCxnSpPr>
            <p:cNvPr id="32" name="Straight Connector 31">
              <a:extLst>
                <a:ext uri="{FF2B5EF4-FFF2-40B4-BE49-F238E27FC236}">
                  <a16:creationId xmlns:a16="http://schemas.microsoft.com/office/drawing/2014/main" id="{01615C25-C813-4095-7CDE-10A141B642D1}"/>
                </a:ext>
              </a:extLst>
            </p:cNvPr>
            <p:cNvCxnSpPr>
              <a:cxnSpLocks/>
              <a:stCxn id="34" idx="3"/>
            </p:cNvCxnSpPr>
            <p:nvPr/>
          </p:nvCxnSpPr>
          <p:spPr>
            <a:xfrm flipH="1">
              <a:off x="5919513" y="2960672"/>
              <a:ext cx="291910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161476FA-A19A-BB2C-972B-086024A61A67}"/>
                </a:ext>
              </a:extLst>
            </p:cNvPr>
            <p:cNvSpPr/>
            <p:nvPr/>
          </p:nvSpPr>
          <p:spPr>
            <a:xfrm>
              <a:off x="8392050" y="2906672"/>
              <a:ext cx="216000" cy="108000"/>
            </a:xfrm>
            <a:prstGeom prst="roundRect">
              <a:avLst>
                <a:gd name="adj" fmla="val 50000"/>
              </a:avLst>
            </a:prstGeom>
            <a:solidFill>
              <a:srgbClr val="FF865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noProof="1">
                  <a:solidFill>
                    <a:schemeClr val="tx1"/>
                  </a:solidFill>
                </a:rPr>
                <a:t>Upd</a:t>
              </a:r>
            </a:p>
          </p:txBody>
        </p:sp>
        <p:sp>
          <p:nvSpPr>
            <p:cNvPr id="34" name="Rectangle: Rounded Corners 33">
              <a:extLst>
                <a:ext uri="{FF2B5EF4-FFF2-40B4-BE49-F238E27FC236}">
                  <a16:creationId xmlns:a16="http://schemas.microsoft.com/office/drawing/2014/main" id="{44E2AABF-4231-5EBE-B991-0CA7A40CCECC}"/>
                </a:ext>
              </a:extLst>
            </p:cNvPr>
            <p:cNvSpPr/>
            <p:nvPr/>
          </p:nvSpPr>
          <p:spPr>
            <a:xfrm>
              <a:off x="8622622" y="2906672"/>
              <a:ext cx="216000" cy="108000"/>
            </a:xfrm>
            <a:prstGeom prst="roundRect">
              <a:avLst>
                <a:gd name="adj" fmla="val 50000"/>
              </a:avLst>
            </a:prstGeom>
            <a:solidFill>
              <a:srgbClr val="FF652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noProof="1">
                  <a:solidFill>
                    <a:schemeClr val="tx1"/>
                  </a:solidFill>
                </a:rPr>
                <a:t>Del</a:t>
              </a:r>
            </a:p>
          </p:txBody>
        </p:sp>
      </p:grpSp>
      <p:sp>
        <p:nvSpPr>
          <p:cNvPr id="35" name="Rectangle: Rounded Corners 34">
            <a:extLst>
              <a:ext uri="{FF2B5EF4-FFF2-40B4-BE49-F238E27FC236}">
                <a16:creationId xmlns:a16="http://schemas.microsoft.com/office/drawing/2014/main" id="{16C83A29-136F-7932-FFC0-CAE93B12333A}"/>
              </a:ext>
            </a:extLst>
          </p:cNvPr>
          <p:cNvSpPr/>
          <p:nvPr/>
        </p:nvSpPr>
        <p:spPr>
          <a:xfrm>
            <a:off x="8628975" y="2573232"/>
            <a:ext cx="216000" cy="108000"/>
          </a:xfrm>
          <a:prstGeom prst="roundRect">
            <a:avLst>
              <a:gd name="adj" fmla="val 50000"/>
            </a:avLst>
          </a:prstGeom>
          <a:solidFill>
            <a:srgbClr val="FF652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noProof="1">
                <a:solidFill>
                  <a:schemeClr val="tx1"/>
                </a:solidFill>
              </a:rPr>
              <a:t>Del</a:t>
            </a:r>
          </a:p>
        </p:txBody>
      </p:sp>
      <p:sp>
        <p:nvSpPr>
          <p:cNvPr id="2" name="TextBox 1">
            <a:extLst>
              <a:ext uri="{FF2B5EF4-FFF2-40B4-BE49-F238E27FC236}">
                <a16:creationId xmlns:a16="http://schemas.microsoft.com/office/drawing/2014/main" id="{DA85C734-1504-BC3A-189F-A6116D0DBE3D}"/>
              </a:ext>
            </a:extLst>
          </p:cNvPr>
          <p:cNvSpPr txBox="1"/>
          <p:nvPr/>
        </p:nvSpPr>
        <p:spPr>
          <a:xfrm>
            <a:off x="2558068" y="4765418"/>
            <a:ext cx="4027864" cy="281082"/>
          </a:xfrm>
          <a:prstGeom prst="rect">
            <a:avLst/>
          </a:prstGeom>
          <a:solidFill>
            <a:srgbClr val="FFFACC"/>
          </a:solidFill>
          <a:ln w="25400">
            <a:noFill/>
          </a:ln>
        </p:spPr>
        <p:style>
          <a:lnRef idx="2">
            <a:schemeClr val="accent1"/>
          </a:lnRef>
          <a:fillRef idx="1">
            <a:schemeClr val="lt1"/>
          </a:fillRef>
          <a:effectRef idx="0">
            <a:schemeClr val="accent1"/>
          </a:effectRef>
          <a:fontRef idx="minor">
            <a:schemeClr val="dk1"/>
          </a:fontRef>
        </p:style>
        <p:txBody>
          <a:bodyPr lIns="36000" tIns="0" rIns="36000" bIns="0" rtlCol="0" anchor="ctr" anchorCtr="0"/>
          <a:lstStyle>
            <a:defPPr>
              <a:defRPr lang="en-US"/>
            </a:defPPr>
            <a:lvl1pPr>
              <a:lnSpc>
                <a:spcPct val="110000"/>
              </a:lnSpc>
              <a:defRPr kumimoji="1" sz="800">
                <a:solidFill>
                  <a:schemeClr val="dk1"/>
                </a:solidFill>
                <a:latin typeface="Courier New" panose="02070309020205020404" pitchFamily="49" charset="0"/>
                <a:cs typeface="Courier New" panose="02070309020205020404"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AU" sz="900" noProof="1">
                <a:latin typeface="+mn-lt"/>
              </a:rPr>
              <a:t>The above information illustrates step 9 mentioned in the architecture</a:t>
            </a:r>
            <a:endParaRPr lang="en-US" sz="900" noProof="1">
              <a:latin typeface="+mn-lt"/>
            </a:endParaRPr>
          </a:p>
        </p:txBody>
      </p:sp>
    </p:spTree>
    <p:extLst>
      <p:ext uri="{BB962C8B-B14F-4D97-AF65-F5344CB8AC3E}">
        <p14:creationId xmlns:p14="http://schemas.microsoft.com/office/powerpoint/2010/main" val="1340285369"/>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93709-1EAE-9BEE-ABE5-B534DC9FDD1D}"/>
              </a:ext>
            </a:extLst>
          </p:cNvPr>
          <p:cNvSpPr>
            <a:spLocks noGrp="1"/>
          </p:cNvSpPr>
          <p:nvPr>
            <p:ph type="title"/>
          </p:nvPr>
        </p:nvSpPr>
        <p:spPr/>
        <p:txBody>
          <a:bodyPr/>
          <a:lstStyle/>
          <a:p>
            <a:r>
              <a:rPr lang="en-IN" dirty="0"/>
              <a:t>Apply Worker Failure handling</a:t>
            </a:r>
          </a:p>
        </p:txBody>
      </p:sp>
      <p:sp>
        <p:nvSpPr>
          <p:cNvPr id="3" name="Text Placeholder 2">
            <a:extLst>
              <a:ext uri="{FF2B5EF4-FFF2-40B4-BE49-F238E27FC236}">
                <a16:creationId xmlns:a16="http://schemas.microsoft.com/office/drawing/2014/main" id="{B28E0816-D5CE-AA54-3EFD-BE64F071EFB2}"/>
              </a:ext>
            </a:extLst>
          </p:cNvPr>
          <p:cNvSpPr>
            <a:spLocks noGrp="1"/>
          </p:cNvSpPr>
          <p:nvPr>
            <p:ph type="body" sz="quarter" idx="10"/>
          </p:nvPr>
        </p:nvSpPr>
        <p:spPr>
          <a:xfrm>
            <a:off x="292100" y="920750"/>
            <a:ext cx="8232468" cy="3194049"/>
          </a:xfrm>
        </p:spPr>
        <p:txBody>
          <a:bodyPr/>
          <a:lstStyle/>
          <a:p>
            <a:pPr>
              <a:spcBef>
                <a:spcPts val="600"/>
              </a:spcBef>
              <a:spcAft>
                <a:spcPts val="300"/>
              </a:spcAft>
            </a:pPr>
            <a:r>
              <a:rPr lang="en-US" sz="1600" dirty="0">
                <a:solidFill>
                  <a:srgbClr val="202124"/>
                </a:solidFill>
                <a:latin typeface="+mj-lt"/>
                <a:ea typeface="Open Sans" panose="020B0606030504020204" pitchFamily="34" charset="0"/>
                <a:cs typeface="Open Sans" panose="020B0606030504020204" pitchFamily="34" charset="0"/>
              </a:rPr>
              <a:t>If the apply worker fails due to an error, the apply worker process will exit.</a:t>
            </a:r>
          </a:p>
          <a:p>
            <a:pPr marL="243000" lvl="1" indent="-243000">
              <a:spcBef>
                <a:spcPts val="600"/>
              </a:spcBef>
              <a:spcAft>
                <a:spcPts val="300"/>
              </a:spcAft>
              <a:buClr>
                <a:srgbClr val="EA0000"/>
              </a:buClr>
            </a:pPr>
            <a:r>
              <a:rPr lang="en-US" sz="1600" dirty="0">
                <a:solidFill>
                  <a:srgbClr val="0D0A0B"/>
                </a:solidFill>
                <a:ea typeface="Open Sans" panose="020B0606030504020204" pitchFamily="34" charset="0"/>
                <a:cs typeface="Open Sans" panose="020B0606030504020204" pitchFamily="34" charset="0"/>
              </a:rPr>
              <a:t>The apply worker will have maintained the origin LSN during the last transaction commit.</a:t>
            </a:r>
          </a:p>
          <a:p>
            <a:pPr>
              <a:spcBef>
                <a:spcPts val="600"/>
              </a:spcBef>
              <a:spcAft>
                <a:spcPts val="300"/>
              </a:spcAft>
            </a:pPr>
            <a:r>
              <a:rPr lang="en-US" sz="1600" dirty="0">
                <a:solidFill>
                  <a:srgbClr val="0D0A0B"/>
                </a:solidFill>
                <a:ea typeface="Open Sans" panose="020B0606030504020204" pitchFamily="34" charset="0"/>
                <a:cs typeface="Open Sans" panose="020B0606030504020204" pitchFamily="34" charset="0"/>
              </a:rPr>
              <a:t>The replication launcher will periodically check if the subscription worker is </a:t>
            </a:r>
            <a:r>
              <a:rPr lang="en-US" sz="1600" dirty="0">
                <a:solidFill>
                  <a:srgbClr val="0D0A0B"/>
                </a:solidFill>
                <a:latin typeface="+mn-lt"/>
                <a:ea typeface="Open Sans" panose="020B0606030504020204" pitchFamily="34" charset="0"/>
                <a:cs typeface="Open Sans" panose="020B0606030504020204" pitchFamily="34" charset="0"/>
              </a:rPr>
              <a:t>running. If the launcher identifies that it is not, then it will restart the worker for the subscription</a:t>
            </a:r>
            <a:r>
              <a:rPr lang="en-US" sz="1600" dirty="0">
                <a:solidFill>
                  <a:srgbClr val="202124"/>
                </a:solidFill>
                <a:latin typeface="+mn-lt"/>
                <a:ea typeface="Open Sans" panose="020B0606030504020204" pitchFamily="34" charset="0"/>
                <a:cs typeface="Open Sans" panose="020B0606030504020204" pitchFamily="34" charset="0"/>
              </a:rPr>
              <a:t>.</a:t>
            </a:r>
          </a:p>
          <a:p>
            <a:pPr>
              <a:spcBef>
                <a:spcPts val="600"/>
              </a:spcBef>
              <a:spcAft>
                <a:spcPts val="300"/>
              </a:spcAft>
            </a:pPr>
            <a:r>
              <a:rPr lang="en-US" sz="1600" dirty="0">
                <a:solidFill>
                  <a:srgbClr val="202124"/>
                </a:solidFill>
                <a:latin typeface="+mn-lt"/>
                <a:ea typeface="Open Sans" panose="020B0606030504020204" pitchFamily="34" charset="0"/>
                <a:cs typeface="Open Sans" panose="020B0606030504020204" pitchFamily="34" charset="0"/>
              </a:rPr>
              <a:t>The apply worker will request </a:t>
            </a:r>
            <a:r>
              <a:rPr lang="en-US" sz="1600" noProof="1">
                <a:solidFill>
                  <a:srgbClr val="202124"/>
                </a:solidFill>
                <a:latin typeface="+mj-lt"/>
                <a:ea typeface="Open Sans" panose="020B0606030504020204" pitchFamily="34" charset="0"/>
                <a:cs typeface="Open Sans" panose="020B0606030504020204" pitchFamily="34" charset="0"/>
              </a:rPr>
              <a:t>start_replication</a:t>
            </a:r>
            <a:r>
              <a:rPr lang="en-US" sz="1600" b="1" dirty="0">
                <a:solidFill>
                  <a:srgbClr val="202124"/>
                </a:solidFill>
                <a:latin typeface="+mn-lt"/>
                <a:ea typeface="Open Sans" panose="020B0606030504020204" pitchFamily="34" charset="0"/>
                <a:cs typeface="Open Sans" panose="020B0606030504020204" pitchFamily="34" charset="0"/>
              </a:rPr>
              <a:t> </a:t>
            </a:r>
            <a:r>
              <a:rPr lang="en-US" sz="1600" dirty="0">
                <a:solidFill>
                  <a:srgbClr val="202124"/>
                </a:solidFill>
                <a:latin typeface="+mn-lt"/>
                <a:ea typeface="Open Sans" panose="020B0606030504020204" pitchFamily="34" charset="0"/>
                <a:cs typeface="Open Sans" panose="020B0606030504020204" pitchFamily="34" charset="0"/>
              </a:rPr>
              <a:t>streaming from the last origin LSN that was committed. </a:t>
            </a:r>
          </a:p>
          <a:p>
            <a:pPr>
              <a:spcBef>
                <a:spcPts val="600"/>
              </a:spcBef>
              <a:spcAft>
                <a:spcPts val="300"/>
              </a:spcAft>
            </a:pPr>
            <a:r>
              <a:rPr lang="en-US" sz="1600" dirty="0">
                <a:solidFill>
                  <a:srgbClr val="202124"/>
                </a:solidFill>
                <a:latin typeface="+mn-lt"/>
                <a:ea typeface="Open Sans" panose="020B0606030504020204" pitchFamily="34" charset="0"/>
                <a:cs typeface="Open Sans" panose="020B0606030504020204" pitchFamily="34" charset="0"/>
              </a:rPr>
              <a:t>Walsender will start streaming transactions from the origin LSN (last committed transaction) requested by the apply worker.</a:t>
            </a:r>
          </a:p>
          <a:p>
            <a:pPr lvl="3"/>
            <a:endParaRPr lang="en-US" sz="1600" dirty="0">
              <a:solidFill>
                <a:srgbClr val="202124"/>
              </a:solidFill>
              <a:latin typeface="+mj-lt"/>
            </a:endParaRPr>
          </a:p>
          <a:p>
            <a:pPr marL="0" indent="0">
              <a:buNone/>
            </a:pPr>
            <a:endParaRPr lang="en-IN" sz="1600" dirty="0">
              <a:latin typeface="+mj-lt"/>
            </a:endParaRPr>
          </a:p>
        </p:txBody>
      </p:sp>
      <p:sp>
        <p:nvSpPr>
          <p:cNvPr id="5" name="Oval 4">
            <a:extLst>
              <a:ext uri="{FF2B5EF4-FFF2-40B4-BE49-F238E27FC236}">
                <a16:creationId xmlns:a16="http://schemas.microsoft.com/office/drawing/2014/main" id="{0B3BDB9E-1EC9-3143-4AE3-CAFD81833AE4}"/>
              </a:ext>
            </a:extLst>
          </p:cNvPr>
          <p:cNvSpPr>
            <a:spLocks noChangeAspect="1"/>
          </p:cNvSpPr>
          <p:nvPr/>
        </p:nvSpPr>
        <p:spPr>
          <a:xfrm>
            <a:off x="7611513" y="204699"/>
            <a:ext cx="324000" cy="32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100" dirty="0">
                <a:latin typeface="Fujitsu Infinity Pro Bold" pitchFamily="2" charset="0"/>
              </a:rPr>
              <a:t>1/3</a:t>
            </a:r>
          </a:p>
        </p:txBody>
      </p:sp>
    </p:spTree>
    <p:extLst>
      <p:ext uri="{BB962C8B-B14F-4D97-AF65-F5344CB8AC3E}">
        <p14:creationId xmlns:p14="http://schemas.microsoft.com/office/powerpoint/2010/main" val="1672501253"/>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93709-1EAE-9BEE-ABE5-B534DC9FDD1D}"/>
              </a:ext>
            </a:extLst>
          </p:cNvPr>
          <p:cNvSpPr>
            <a:spLocks noGrp="1"/>
          </p:cNvSpPr>
          <p:nvPr>
            <p:ph type="title"/>
          </p:nvPr>
        </p:nvSpPr>
        <p:spPr/>
        <p:txBody>
          <a:bodyPr/>
          <a:lstStyle/>
          <a:p>
            <a:r>
              <a:rPr lang="en-IN" dirty="0"/>
              <a:t>Apply Worker Failure handling</a:t>
            </a:r>
          </a:p>
        </p:txBody>
      </p:sp>
      <p:sp>
        <p:nvSpPr>
          <p:cNvPr id="3" name="Text Placeholder 2">
            <a:extLst>
              <a:ext uri="{FF2B5EF4-FFF2-40B4-BE49-F238E27FC236}">
                <a16:creationId xmlns:a16="http://schemas.microsoft.com/office/drawing/2014/main" id="{B28E0816-D5CE-AA54-3EFD-BE64F071EFB2}"/>
              </a:ext>
            </a:extLst>
          </p:cNvPr>
          <p:cNvSpPr>
            <a:spLocks noGrp="1"/>
          </p:cNvSpPr>
          <p:nvPr>
            <p:ph type="body" sz="quarter" idx="10"/>
          </p:nvPr>
        </p:nvSpPr>
        <p:spPr>
          <a:xfrm>
            <a:off x="292100" y="920750"/>
            <a:ext cx="8232468" cy="3872476"/>
          </a:xfrm>
        </p:spPr>
        <p:txBody>
          <a:bodyPr/>
          <a:lstStyle/>
          <a:p>
            <a:pPr>
              <a:spcBef>
                <a:spcPts val="600"/>
              </a:spcBef>
              <a:spcAft>
                <a:spcPts val="300"/>
              </a:spcAft>
            </a:pPr>
            <a:r>
              <a:rPr lang="en-US" sz="1600" dirty="0">
                <a:solidFill>
                  <a:srgbClr val="202124"/>
                </a:solidFill>
                <a:latin typeface="+mn-lt"/>
                <a:ea typeface="Open Sans" panose="020B0606030504020204" pitchFamily="34" charset="0"/>
                <a:cs typeface="Open Sans" panose="020B0606030504020204" pitchFamily="34" charset="0"/>
              </a:rPr>
              <a:t>Whenever the apply worker encounters a constraint error such as duplicate constraint error, check constraint error, </a:t>
            </a:r>
            <a:r>
              <a:rPr lang="en-US" sz="1600" noProof="1">
                <a:solidFill>
                  <a:srgbClr val="202124"/>
                </a:solidFill>
                <a:latin typeface="+mn-lt"/>
                <a:ea typeface="Open Sans" panose="020B0606030504020204" pitchFamily="34" charset="0"/>
                <a:cs typeface="Open Sans" panose="020B0606030504020204" pitchFamily="34" charset="0"/>
              </a:rPr>
              <a:t>etc</a:t>
            </a:r>
            <a:r>
              <a:rPr lang="en-US" sz="1600" dirty="0">
                <a:solidFill>
                  <a:srgbClr val="202124"/>
                </a:solidFill>
                <a:latin typeface="+mn-lt"/>
                <a:ea typeface="Open Sans" panose="020B0606030504020204" pitchFamily="34" charset="0"/>
                <a:cs typeface="Open Sans" panose="020B0606030504020204" pitchFamily="34" charset="0"/>
              </a:rPr>
              <a:t>, it will exit and repeat the steps mentioned in the previous slide.</a:t>
            </a:r>
          </a:p>
          <a:p>
            <a:pPr>
              <a:spcBef>
                <a:spcPts val="600"/>
              </a:spcBef>
              <a:spcAft>
                <a:spcPts val="300"/>
              </a:spcAft>
            </a:pPr>
            <a:endParaRPr lang="en-US" sz="1600" dirty="0">
              <a:solidFill>
                <a:srgbClr val="202124"/>
              </a:solidFill>
              <a:latin typeface="+mn-lt"/>
              <a:ea typeface="Open Sans" panose="020B0606030504020204" pitchFamily="34" charset="0"/>
              <a:cs typeface="Open Sans" panose="020B0606030504020204" pitchFamily="34" charset="0"/>
            </a:endParaRPr>
          </a:p>
          <a:p>
            <a:pPr>
              <a:spcBef>
                <a:spcPts val="600"/>
              </a:spcBef>
              <a:spcAft>
                <a:spcPts val="300"/>
              </a:spcAft>
            </a:pPr>
            <a:endParaRPr lang="en-US" sz="1600" dirty="0">
              <a:solidFill>
                <a:srgbClr val="202124"/>
              </a:solidFill>
              <a:latin typeface="+mn-lt"/>
              <a:ea typeface="Open Sans" panose="020B0606030504020204" pitchFamily="34" charset="0"/>
              <a:cs typeface="Open Sans" panose="020B0606030504020204" pitchFamily="34" charset="0"/>
            </a:endParaRPr>
          </a:p>
          <a:p>
            <a:pPr>
              <a:spcBef>
                <a:spcPts val="600"/>
              </a:spcBef>
              <a:spcAft>
                <a:spcPts val="300"/>
              </a:spcAft>
            </a:pPr>
            <a:endParaRPr lang="en-US" sz="1600" dirty="0">
              <a:solidFill>
                <a:srgbClr val="202124"/>
              </a:solidFill>
              <a:latin typeface="+mn-lt"/>
              <a:ea typeface="Open Sans" panose="020B0606030504020204" pitchFamily="34" charset="0"/>
              <a:cs typeface="Open Sans" panose="020B0606030504020204" pitchFamily="34" charset="0"/>
            </a:endParaRPr>
          </a:p>
          <a:p>
            <a:pPr>
              <a:spcBef>
                <a:spcPts val="600"/>
              </a:spcBef>
              <a:spcAft>
                <a:spcPts val="300"/>
              </a:spcAft>
            </a:pPr>
            <a:r>
              <a:rPr lang="en-US" sz="1600" dirty="0">
                <a:solidFill>
                  <a:srgbClr val="202124"/>
                </a:solidFill>
                <a:latin typeface="+mn-lt"/>
                <a:ea typeface="Open Sans" panose="020B0606030504020204" pitchFamily="34" charset="0"/>
                <a:cs typeface="Open Sans" panose="020B0606030504020204" pitchFamily="34" charset="0"/>
              </a:rPr>
              <a:t>There is an option to skip the LSN in case of errors - user can </a:t>
            </a:r>
            <a:r>
              <a:rPr lang="en-US" sz="1600" dirty="0">
                <a:solidFill>
                  <a:srgbClr val="202124"/>
                </a:solidFill>
                <a:latin typeface="+mj-lt"/>
                <a:ea typeface="Open Sans" panose="020B0606030504020204" pitchFamily="34" charset="0"/>
                <a:cs typeface="Open Sans" panose="020B0606030504020204" pitchFamily="34" charset="0"/>
              </a:rPr>
              <a:t>set skip </a:t>
            </a:r>
            <a:r>
              <a:rPr lang="en-US" sz="1600" noProof="1">
                <a:solidFill>
                  <a:srgbClr val="202124"/>
                </a:solidFill>
                <a:latin typeface="+mj-lt"/>
                <a:ea typeface="Open Sans" panose="020B0606030504020204" pitchFamily="34" charset="0"/>
                <a:cs typeface="Open Sans" panose="020B0606030504020204" pitchFamily="34" charset="0"/>
              </a:rPr>
              <a:t>lsn</a:t>
            </a:r>
            <a:r>
              <a:rPr lang="en-US" sz="1600" b="1" dirty="0">
                <a:solidFill>
                  <a:srgbClr val="202124"/>
                </a:solidFill>
                <a:latin typeface="+mn-lt"/>
                <a:ea typeface="Open Sans" panose="020B0606030504020204" pitchFamily="34" charset="0"/>
                <a:cs typeface="Open Sans" panose="020B0606030504020204" pitchFamily="34" charset="0"/>
              </a:rPr>
              <a:t> </a:t>
            </a:r>
            <a:r>
              <a:rPr lang="en-US" sz="1600" dirty="0">
                <a:solidFill>
                  <a:srgbClr val="202124"/>
                </a:solidFill>
                <a:latin typeface="+mn-lt"/>
                <a:ea typeface="Open Sans" panose="020B0606030504020204" pitchFamily="34" charset="0"/>
                <a:cs typeface="Open Sans" panose="020B0606030504020204" pitchFamily="34" charset="0"/>
              </a:rPr>
              <a:t>of the failing transaction in this case.</a:t>
            </a:r>
          </a:p>
          <a:p>
            <a:pPr lvl="1">
              <a:spcBef>
                <a:spcPts val="600"/>
              </a:spcBef>
              <a:spcAft>
                <a:spcPts val="300"/>
              </a:spcAft>
            </a:pPr>
            <a:r>
              <a:rPr lang="en-US" sz="1600" dirty="0"/>
              <a:t>If user sets to skip LSN, the apply worker will check if the transaction matches the LSN specified, skip this transaction, and proceed to the next one.</a:t>
            </a:r>
          </a:p>
          <a:p>
            <a:pPr lvl="1">
              <a:spcBef>
                <a:spcPts val="600"/>
              </a:spcBef>
              <a:spcAft>
                <a:spcPts val="300"/>
              </a:spcAft>
            </a:pPr>
            <a:endParaRPr lang="en-US" sz="1600" dirty="0"/>
          </a:p>
        </p:txBody>
      </p:sp>
      <p:sp>
        <p:nvSpPr>
          <p:cNvPr id="5" name="Oval 4">
            <a:extLst>
              <a:ext uri="{FF2B5EF4-FFF2-40B4-BE49-F238E27FC236}">
                <a16:creationId xmlns:a16="http://schemas.microsoft.com/office/drawing/2014/main" id="{3E160137-D3D6-CF3F-B025-A23115003C35}"/>
              </a:ext>
            </a:extLst>
          </p:cNvPr>
          <p:cNvSpPr>
            <a:spLocks noChangeAspect="1"/>
          </p:cNvSpPr>
          <p:nvPr/>
        </p:nvSpPr>
        <p:spPr>
          <a:xfrm>
            <a:off x="7611513" y="204699"/>
            <a:ext cx="324000" cy="32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100" dirty="0">
                <a:latin typeface="Fujitsu Infinity Pro Bold" pitchFamily="2" charset="0"/>
              </a:rPr>
              <a:t>2/3</a:t>
            </a:r>
          </a:p>
        </p:txBody>
      </p:sp>
      <p:sp>
        <p:nvSpPr>
          <p:cNvPr id="4" name="TextBox 3">
            <a:extLst>
              <a:ext uri="{FF2B5EF4-FFF2-40B4-BE49-F238E27FC236}">
                <a16:creationId xmlns:a16="http://schemas.microsoft.com/office/drawing/2014/main" id="{C6172C32-6703-0C3B-5ABB-872FCCD8F845}"/>
              </a:ext>
            </a:extLst>
          </p:cNvPr>
          <p:cNvSpPr txBox="1"/>
          <p:nvPr/>
        </p:nvSpPr>
        <p:spPr>
          <a:xfrm>
            <a:off x="564014" y="1549465"/>
            <a:ext cx="5940000" cy="1022285"/>
          </a:xfrm>
          <a:prstGeom prst="rect">
            <a:avLst/>
          </a:prstGeom>
          <a:solidFill>
            <a:schemeClr val="bg1">
              <a:lumMod val="95000"/>
            </a:schemeClr>
          </a:solidFill>
          <a:ln w="25400">
            <a:gradFill>
              <a:gsLst>
                <a:gs pos="84000">
                  <a:srgbClr val="F75500"/>
                </a:gs>
                <a:gs pos="100000">
                  <a:srgbClr val="FFE600"/>
                </a:gs>
              </a:gsLst>
              <a:lin ang="2700000" scaled="0"/>
            </a:gradFill>
          </a:ln>
        </p:spPr>
        <p:style>
          <a:lnRef idx="2">
            <a:schemeClr val="accent1"/>
          </a:lnRef>
          <a:fillRef idx="1">
            <a:schemeClr val="lt1"/>
          </a:fillRef>
          <a:effectRef idx="0">
            <a:schemeClr val="accent1"/>
          </a:effectRef>
          <a:fontRef idx="minor">
            <a:schemeClr val="dk1"/>
          </a:fontRef>
        </p:style>
        <p:txBody>
          <a:bodyPr lIns="108000" tIns="36000" rIns="0" bIns="0" rtlCol="0" anchor="t" anchorCtr="0"/>
          <a:lstStyle>
            <a:defPPr>
              <a:defRPr lang="en-US"/>
            </a:defPPr>
            <a:lvl1pPr>
              <a:lnSpc>
                <a:spcPct val="110000"/>
              </a:lnSpc>
              <a:defRPr kumimoji="1" sz="800">
                <a:solidFill>
                  <a:schemeClr val="dk1"/>
                </a:solidFill>
                <a:latin typeface="Courier New" panose="02070309020205020404" pitchFamily="49" charset="0"/>
                <a:cs typeface="Courier New" panose="02070309020205020404"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nSpc>
                <a:spcPct val="120000"/>
              </a:lnSpc>
            </a:pPr>
            <a:r>
              <a:rPr lang="en-US" noProof="1"/>
              <a:t>2023-02-22 11:55:51.479 IST [21204] ERROR:  duplicate key value violates unique constraint "employee_pkey"</a:t>
            </a:r>
          </a:p>
          <a:p>
            <a:pPr>
              <a:lnSpc>
                <a:spcPct val="120000"/>
              </a:lnSpc>
            </a:pPr>
            <a:r>
              <a:rPr lang="en-US" noProof="1"/>
              <a:t>2023-02-22 11:55:51.479 IST [21204] DETAIL:  Key (eid)=(1) already exists.</a:t>
            </a:r>
          </a:p>
          <a:p>
            <a:pPr>
              <a:lnSpc>
                <a:spcPct val="120000"/>
              </a:lnSpc>
            </a:pPr>
            <a:r>
              <a:rPr lang="en-US" noProof="1"/>
              <a:t>2023-02-22 11:55:51.479 IST [21204] CONTEXT:  processing remote data for replication origin "pg_16395" during message type "INSERT" for replication target relation "public.employee" in transaction 751, finished at </a:t>
            </a:r>
            <a:r>
              <a:rPr lang="en-US" sz="1200" b="1" noProof="1">
                <a:solidFill>
                  <a:srgbClr val="FF0000"/>
                </a:solidFill>
              </a:rPr>
              <a:t>0/1562C10</a:t>
            </a:r>
          </a:p>
          <a:p>
            <a:pPr>
              <a:lnSpc>
                <a:spcPct val="120000"/>
              </a:lnSpc>
            </a:pPr>
            <a:endParaRPr lang="en-US" noProof="1"/>
          </a:p>
          <a:p>
            <a:pPr>
              <a:lnSpc>
                <a:spcPct val="120000"/>
              </a:lnSpc>
            </a:pPr>
            <a:endParaRPr lang="en-US" noProof="1"/>
          </a:p>
        </p:txBody>
      </p:sp>
      <p:sp>
        <p:nvSpPr>
          <p:cNvPr id="6" name="TextBox 5">
            <a:extLst>
              <a:ext uri="{FF2B5EF4-FFF2-40B4-BE49-F238E27FC236}">
                <a16:creationId xmlns:a16="http://schemas.microsoft.com/office/drawing/2014/main" id="{41418BDA-CC45-DBE0-6133-4BBC72EE437F}"/>
              </a:ext>
            </a:extLst>
          </p:cNvPr>
          <p:cNvSpPr txBox="1"/>
          <p:nvPr/>
        </p:nvSpPr>
        <p:spPr>
          <a:xfrm>
            <a:off x="564014" y="4024170"/>
            <a:ext cx="5940000" cy="464704"/>
          </a:xfrm>
          <a:prstGeom prst="rect">
            <a:avLst/>
          </a:prstGeom>
          <a:solidFill>
            <a:schemeClr val="bg1">
              <a:lumMod val="95000"/>
            </a:schemeClr>
          </a:solidFill>
          <a:ln w="25400">
            <a:gradFill>
              <a:gsLst>
                <a:gs pos="84000">
                  <a:srgbClr val="F75500"/>
                </a:gs>
                <a:gs pos="100000">
                  <a:srgbClr val="FFE600"/>
                </a:gs>
              </a:gsLst>
              <a:lin ang="2700000" scaled="0"/>
            </a:gradFill>
          </a:ln>
        </p:spPr>
        <p:style>
          <a:lnRef idx="2">
            <a:schemeClr val="accent1"/>
          </a:lnRef>
          <a:fillRef idx="1">
            <a:schemeClr val="lt1"/>
          </a:fillRef>
          <a:effectRef idx="0">
            <a:schemeClr val="accent1"/>
          </a:effectRef>
          <a:fontRef idx="minor">
            <a:schemeClr val="dk1"/>
          </a:fontRef>
        </p:style>
        <p:txBody>
          <a:bodyPr lIns="108000" tIns="36000" rIns="0" bIns="0" rtlCol="0" anchor="t" anchorCtr="0"/>
          <a:lstStyle>
            <a:defPPr>
              <a:defRPr lang="en-US"/>
            </a:defPPr>
            <a:lvl1pPr>
              <a:lnSpc>
                <a:spcPct val="110000"/>
              </a:lnSpc>
              <a:defRPr kumimoji="1" sz="800">
                <a:solidFill>
                  <a:schemeClr val="dk1"/>
                </a:solidFill>
                <a:latin typeface="Courier New" panose="02070309020205020404" pitchFamily="49" charset="0"/>
                <a:cs typeface="Courier New" panose="02070309020205020404"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nSpc>
                <a:spcPct val="120000"/>
              </a:lnSpc>
            </a:pPr>
            <a:r>
              <a:rPr lang="fr-FR" noProof="1"/>
              <a:t>postgres=# ALTER SUBSCRIPTION sub_alltables </a:t>
            </a:r>
            <a:r>
              <a:rPr lang="fr-FR" b="1" noProof="1"/>
              <a:t>SKIP (lsn = '</a:t>
            </a:r>
            <a:r>
              <a:rPr lang="fr-FR" sz="1200" b="1" noProof="1">
                <a:solidFill>
                  <a:srgbClr val="FF0000"/>
                </a:solidFill>
              </a:rPr>
              <a:t>0/1562C10</a:t>
            </a:r>
            <a:r>
              <a:rPr lang="fr-FR" b="1" noProof="1"/>
              <a:t>');</a:t>
            </a:r>
          </a:p>
          <a:p>
            <a:pPr>
              <a:lnSpc>
                <a:spcPct val="120000"/>
              </a:lnSpc>
            </a:pPr>
            <a:r>
              <a:rPr lang="fr-FR" noProof="1"/>
              <a:t>ALTER SUBSCRIPTION</a:t>
            </a:r>
          </a:p>
        </p:txBody>
      </p:sp>
    </p:spTree>
    <p:extLst>
      <p:ext uri="{BB962C8B-B14F-4D97-AF65-F5344CB8AC3E}">
        <p14:creationId xmlns:p14="http://schemas.microsoft.com/office/powerpoint/2010/main" val="1837894147"/>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93709-1EAE-9BEE-ABE5-B534DC9FDD1D}"/>
              </a:ext>
            </a:extLst>
          </p:cNvPr>
          <p:cNvSpPr>
            <a:spLocks noGrp="1"/>
          </p:cNvSpPr>
          <p:nvPr>
            <p:ph type="title"/>
          </p:nvPr>
        </p:nvSpPr>
        <p:spPr/>
        <p:txBody>
          <a:bodyPr/>
          <a:lstStyle/>
          <a:p>
            <a:r>
              <a:rPr lang="en-IN" dirty="0"/>
              <a:t>Apply Worker Failure handling</a:t>
            </a:r>
          </a:p>
        </p:txBody>
      </p:sp>
      <p:sp>
        <p:nvSpPr>
          <p:cNvPr id="3" name="Text Placeholder 2">
            <a:extLst>
              <a:ext uri="{FF2B5EF4-FFF2-40B4-BE49-F238E27FC236}">
                <a16:creationId xmlns:a16="http://schemas.microsoft.com/office/drawing/2014/main" id="{B28E0816-D5CE-AA54-3EFD-BE64F071EFB2}"/>
              </a:ext>
            </a:extLst>
          </p:cNvPr>
          <p:cNvSpPr>
            <a:spLocks noGrp="1"/>
          </p:cNvSpPr>
          <p:nvPr>
            <p:ph type="body" sz="quarter" idx="10"/>
          </p:nvPr>
        </p:nvSpPr>
        <p:spPr>
          <a:xfrm>
            <a:off x="292100" y="920751"/>
            <a:ext cx="8232468" cy="3607004"/>
          </a:xfrm>
        </p:spPr>
        <p:txBody>
          <a:bodyPr/>
          <a:lstStyle/>
          <a:p>
            <a:pPr>
              <a:spcBef>
                <a:spcPts val="600"/>
              </a:spcBef>
              <a:spcAft>
                <a:spcPts val="300"/>
              </a:spcAft>
            </a:pPr>
            <a:r>
              <a:rPr lang="en-US" sz="1600" noProof="1">
                <a:solidFill>
                  <a:srgbClr val="202124"/>
                </a:solidFill>
                <a:latin typeface="+mn-lt"/>
                <a:ea typeface="Open Sans" panose="020B0606030504020204" pitchFamily="34" charset="0"/>
                <a:cs typeface="Open Sans" panose="020B0606030504020204" pitchFamily="34" charset="0"/>
              </a:rPr>
              <a:t>Whenever the apply worker encounters a constraint error such as duplicate constraint error, check constraint error, etc, it will exit and repeat the steps mentioned in the previous slide.</a:t>
            </a:r>
          </a:p>
          <a:p>
            <a:pPr>
              <a:spcBef>
                <a:spcPts val="600"/>
              </a:spcBef>
              <a:spcAft>
                <a:spcPts val="300"/>
              </a:spcAft>
            </a:pPr>
            <a:r>
              <a:rPr lang="en-US" sz="1600" noProof="1">
                <a:solidFill>
                  <a:srgbClr val="202124"/>
                </a:solidFill>
                <a:latin typeface="+mn-lt"/>
                <a:ea typeface="Open Sans" panose="020B0606030504020204" pitchFamily="34" charset="0"/>
                <a:cs typeface="Open Sans" panose="020B0606030504020204" pitchFamily="34" charset="0"/>
              </a:rPr>
              <a:t>The user can </a:t>
            </a:r>
            <a:r>
              <a:rPr lang="en-US" sz="1600" b="1" noProof="1">
                <a:solidFill>
                  <a:srgbClr val="202124"/>
                </a:solidFill>
                <a:latin typeface="+mj-lt"/>
                <a:ea typeface="Open Sans" panose="020B0606030504020204" pitchFamily="34" charset="0"/>
                <a:cs typeface="Open Sans" panose="020B0606030504020204" pitchFamily="34" charset="0"/>
              </a:rPr>
              <a:t>disable_on_error</a:t>
            </a:r>
            <a:r>
              <a:rPr lang="en-US" sz="1600" b="1" noProof="1">
                <a:solidFill>
                  <a:srgbClr val="202124"/>
                </a:solidFill>
                <a:latin typeface="+mn-lt"/>
                <a:ea typeface="Open Sans" panose="020B0606030504020204" pitchFamily="34" charset="0"/>
                <a:cs typeface="Open Sans" panose="020B0606030504020204" pitchFamily="34" charset="0"/>
              </a:rPr>
              <a:t> </a:t>
            </a:r>
            <a:r>
              <a:rPr lang="en-US" sz="1600" noProof="1">
                <a:solidFill>
                  <a:srgbClr val="202124"/>
                </a:solidFill>
                <a:latin typeface="+mn-lt"/>
                <a:ea typeface="Open Sans" panose="020B0606030504020204" pitchFamily="34" charset="0"/>
                <a:cs typeface="Open Sans" panose="020B0606030504020204" pitchFamily="34" charset="0"/>
              </a:rPr>
              <a:t>instead of repeatedly trying the steps.</a:t>
            </a:r>
          </a:p>
          <a:p>
            <a:pPr lvl="1">
              <a:spcBef>
                <a:spcPts val="600"/>
              </a:spcBef>
              <a:spcAft>
                <a:spcPts val="300"/>
              </a:spcAft>
            </a:pPr>
            <a:r>
              <a:rPr lang="en-US" sz="1600" noProof="1">
                <a:solidFill>
                  <a:srgbClr val="202124"/>
                </a:solidFill>
                <a:latin typeface="+mn-lt"/>
                <a:ea typeface="Open Sans" panose="020B0606030504020204" pitchFamily="34" charset="0"/>
                <a:cs typeface="Open Sans" panose="020B0606030504020204" pitchFamily="34" charset="0"/>
              </a:rPr>
              <a:t>In this case, any error in the apply worker will be caught using try() /catch(), and the subscription will be disabled before the apply worker exists.</a:t>
            </a:r>
          </a:p>
          <a:p>
            <a:pPr lvl="1">
              <a:spcBef>
                <a:spcPts val="600"/>
              </a:spcBef>
              <a:spcAft>
                <a:spcPts val="300"/>
              </a:spcAft>
            </a:pPr>
            <a:r>
              <a:rPr lang="en-US" sz="1600" noProof="1">
                <a:solidFill>
                  <a:srgbClr val="202124"/>
                </a:solidFill>
                <a:latin typeface="+mn-lt"/>
                <a:ea typeface="Open Sans" panose="020B0606030504020204" pitchFamily="34" charset="0"/>
                <a:cs typeface="Open Sans" panose="020B0606030504020204" pitchFamily="34" charset="0"/>
              </a:rPr>
              <a:t>As the subscription is disabled, the launcher will not restart the apply worker for the subscription.</a:t>
            </a:r>
          </a:p>
        </p:txBody>
      </p:sp>
      <p:sp>
        <p:nvSpPr>
          <p:cNvPr id="5" name="Oval 4">
            <a:extLst>
              <a:ext uri="{FF2B5EF4-FFF2-40B4-BE49-F238E27FC236}">
                <a16:creationId xmlns:a16="http://schemas.microsoft.com/office/drawing/2014/main" id="{CABB16C3-8E79-BA73-566B-19D91530F3C0}"/>
              </a:ext>
            </a:extLst>
          </p:cNvPr>
          <p:cNvSpPr>
            <a:spLocks noChangeAspect="1"/>
          </p:cNvSpPr>
          <p:nvPr/>
        </p:nvSpPr>
        <p:spPr>
          <a:xfrm>
            <a:off x="7611513" y="204699"/>
            <a:ext cx="324000" cy="32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100" dirty="0">
                <a:latin typeface="Fujitsu Infinity Pro Bold" pitchFamily="2" charset="0"/>
              </a:rPr>
              <a:t>3/3</a:t>
            </a:r>
          </a:p>
        </p:txBody>
      </p:sp>
      <p:sp>
        <p:nvSpPr>
          <p:cNvPr id="4" name="TextBox 3">
            <a:extLst>
              <a:ext uri="{FF2B5EF4-FFF2-40B4-BE49-F238E27FC236}">
                <a16:creationId xmlns:a16="http://schemas.microsoft.com/office/drawing/2014/main" id="{32592C17-06A4-B387-71BC-9960E587E955}"/>
              </a:ext>
            </a:extLst>
          </p:cNvPr>
          <p:cNvSpPr txBox="1"/>
          <p:nvPr/>
        </p:nvSpPr>
        <p:spPr>
          <a:xfrm>
            <a:off x="538304" y="3344592"/>
            <a:ext cx="5760083" cy="1109644"/>
          </a:xfrm>
          <a:prstGeom prst="rect">
            <a:avLst/>
          </a:prstGeom>
          <a:solidFill>
            <a:schemeClr val="bg1">
              <a:lumMod val="95000"/>
            </a:schemeClr>
          </a:solidFill>
          <a:ln w="25400">
            <a:gradFill>
              <a:gsLst>
                <a:gs pos="84000">
                  <a:srgbClr val="F75500"/>
                </a:gs>
                <a:gs pos="100000">
                  <a:srgbClr val="FFE600"/>
                </a:gs>
              </a:gsLst>
              <a:lin ang="2700000" scaled="0"/>
            </a:gradFill>
          </a:ln>
        </p:spPr>
        <p:style>
          <a:lnRef idx="2">
            <a:schemeClr val="accent1"/>
          </a:lnRef>
          <a:fillRef idx="1">
            <a:schemeClr val="lt1"/>
          </a:fillRef>
          <a:effectRef idx="0">
            <a:schemeClr val="accent1"/>
          </a:effectRef>
          <a:fontRef idx="minor">
            <a:schemeClr val="dk1"/>
          </a:fontRef>
        </p:style>
        <p:txBody>
          <a:bodyPr lIns="108000" tIns="36000" rIns="0" bIns="0" rtlCol="0" anchor="t" anchorCtr="0"/>
          <a:lstStyle>
            <a:defPPr>
              <a:defRPr lang="en-US"/>
            </a:defPPr>
            <a:lvl1pPr>
              <a:lnSpc>
                <a:spcPct val="110000"/>
              </a:lnSpc>
              <a:defRPr kumimoji="1" sz="800">
                <a:latin typeface="Courier New" panose="02070309020205020404" pitchFamily="49" charset="0"/>
                <a:cs typeface="Courier New" panose="02070309020205020404"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noProof="1"/>
              <a:t>postgres=# ALTER SUBSCRIPTION sub_alltables </a:t>
            </a:r>
            <a:r>
              <a:rPr lang="en-US" b="1" noProof="1"/>
              <a:t>SET (DISABLE_ON_ERROR = 'on');</a:t>
            </a:r>
          </a:p>
          <a:p>
            <a:r>
              <a:rPr lang="en-US" noProof="1"/>
              <a:t>ALTER SUBSCRIPTION</a:t>
            </a:r>
          </a:p>
          <a:p>
            <a:r>
              <a:rPr lang="en-US" noProof="1"/>
              <a:t>postgres=# SELECT oid, subname, subdisableonerr, subpublications FROM pg_subscription;</a:t>
            </a:r>
          </a:p>
          <a:p>
            <a:r>
              <a:rPr lang="en-US" noProof="1"/>
              <a:t>  oid  |    subname    | subdisableonerr | subpublications </a:t>
            </a:r>
          </a:p>
          <a:p>
            <a:r>
              <a:rPr lang="en-US" noProof="1"/>
              <a:t>-------+---------------+-----------------+-----------------</a:t>
            </a:r>
          </a:p>
          <a:p>
            <a:r>
              <a:rPr lang="en-US" noProof="1"/>
              <a:t> 16395 | sub_alltables | t               | {pub_alltables}</a:t>
            </a:r>
          </a:p>
          <a:p>
            <a:r>
              <a:rPr lang="en-US" noProof="1"/>
              <a:t>(1 row)</a:t>
            </a:r>
          </a:p>
          <a:p>
            <a:endParaRPr lang="en-US" noProof="1"/>
          </a:p>
          <a:p>
            <a:endParaRPr lang="en-US" noProof="1"/>
          </a:p>
        </p:txBody>
      </p:sp>
    </p:spTree>
    <p:extLst>
      <p:ext uri="{BB962C8B-B14F-4D97-AF65-F5344CB8AC3E}">
        <p14:creationId xmlns:p14="http://schemas.microsoft.com/office/powerpoint/2010/main" val="3419783904"/>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341ED3D-F5E3-E2A4-7C3A-AAC42A095C08}"/>
              </a:ext>
            </a:extLst>
          </p:cNvPr>
          <p:cNvSpPr>
            <a:spLocks noGrp="1"/>
          </p:cNvSpPr>
          <p:nvPr>
            <p:ph type="title"/>
          </p:nvPr>
        </p:nvSpPr>
        <p:spPr>
          <a:xfrm>
            <a:off x="277201" y="172800"/>
            <a:ext cx="8028000" cy="387798"/>
          </a:xfrm>
        </p:spPr>
        <p:txBody>
          <a:bodyPr/>
          <a:lstStyle/>
          <a:p>
            <a:r>
              <a:rPr lang="en-IN" dirty="0"/>
              <a:t>Altering a subscription</a:t>
            </a:r>
          </a:p>
        </p:txBody>
      </p:sp>
      <p:sp>
        <p:nvSpPr>
          <p:cNvPr id="15" name="Text Placeholder 18">
            <a:extLst>
              <a:ext uri="{FF2B5EF4-FFF2-40B4-BE49-F238E27FC236}">
                <a16:creationId xmlns:a16="http://schemas.microsoft.com/office/drawing/2014/main" id="{91C76256-221E-48E1-9754-A0557623C0E3}"/>
              </a:ext>
            </a:extLst>
          </p:cNvPr>
          <p:cNvSpPr>
            <a:spLocks noGrp="1"/>
          </p:cNvSpPr>
          <p:nvPr>
            <p:ph type="body" sz="quarter" idx="10"/>
          </p:nvPr>
        </p:nvSpPr>
        <p:spPr>
          <a:xfrm>
            <a:off x="288035" y="918115"/>
            <a:ext cx="6219445" cy="3452146"/>
          </a:xfrm>
        </p:spPr>
        <p:txBody>
          <a:bodyPr/>
          <a:lstStyle/>
          <a:p>
            <a:pPr>
              <a:spcBef>
                <a:spcPts val="600"/>
              </a:spcBef>
              <a:spcAft>
                <a:spcPts val="300"/>
              </a:spcAft>
            </a:pPr>
            <a:r>
              <a:rPr lang="en-US" sz="1600" dirty="0">
                <a:solidFill>
                  <a:srgbClr val="202124"/>
                </a:solidFill>
                <a:latin typeface="+mn-lt"/>
                <a:ea typeface="Open Sans" panose="020B0606030504020204" pitchFamily="34" charset="0"/>
                <a:cs typeface="Open Sans" panose="020B0606030504020204" pitchFamily="34" charset="0"/>
              </a:rPr>
              <a:t>The apply worker will periodically check the current subscription values against the new ones - if they have been changed, the apply worker will exit.</a:t>
            </a:r>
          </a:p>
          <a:p>
            <a:pPr>
              <a:spcBef>
                <a:spcPts val="600"/>
              </a:spcBef>
              <a:spcAft>
                <a:spcPts val="300"/>
              </a:spcAft>
            </a:pPr>
            <a:r>
              <a:rPr lang="en-US" sz="1600" dirty="0">
                <a:solidFill>
                  <a:srgbClr val="202124"/>
                </a:solidFill>
                <a:latin typeface="+mn-lt"/>
                <a:ea typeface="Open Sans" panose="020B0606030504020204" pitchFamily="34" charset="0"/>
                <a:cs typeface="Open Sans" panose="020B0606030504020204" pitchFamily="34" charset="0"/>
              </a:rPr>
              <a:t>The launcher will restart the apply worker after the latter exits.</a:t>
            </a:r>
          </a:p>
          <a:p>
            <a:pPr>
              <a:spcBef>
                <a:spcPts val="600"/>
              </a:spcBef>
              <a:spcAft>
                <a:spcPts val="300"/>
              </a:spcAft>
            </a:pPr>
            <a:r>
              <a:rPr lang="en-US" sz="1600" dirty="0">
                <a:solidFill>
                  <a:srgbClr val="202124"/>
                </a:solidFill>
                <a:latin typeface="+mn-lt"/>
                <a:ea typeface="Open Sans" panose="020B0606030504020204" pitchFamily="34" charset="0"/>
                <a:cs typeface="Open Sans" panose="020B0606030504020204" pitchFamily="34" charset="0"/>
              </a:rPr>
              <a:t>The apply worker will load the new subscription values from </a:t>
            </a:r>
            <a:r>
              <a:rPr lang="en-US" sz="1600" noProof="1">
                <a:solidFill>
                  <a:srgbClr val="202124"/>
                </a:solidFill>
                <a:latin typeface="+mn-lt"/>
                <a:ea typeface="Open Sans" panose="020B0606030504020204" pitchFamily="34" charset="0"/>
                <a:cs typeface="Open Sans" panose="020B0606030504020204" pitchFamily="34" charset="0"/>
              </a:rPr>
              <a:t>pg_subscription</a:t>
            </a:r>
            <a:r>
              <a:rPr lang="en-US" sz="1600" dirty="0">
                <a:solidFill>
                  <a:srgbClr val="202124"/>
                </a:solidFill>
                <a:latin typeface="+mn-lt"/>
                <a:ea typeface="Open Sans" panose="020B0606030504020204" pitchFamily="34" charset="0"/>
                <a:cs typeface="Open Sans" panose="020B0606030504020204" pitchFamily="34" charset="0"/>
              </a:rPr>
              <a:t> system table.</a:t>
            </a:r>
          </a:p>
          <a:p>
            <a:pPr>
              <a:spcBef>
                <a:spcPts val="600"/>
              </a:spcBef>
              <a:spcAft>
                <a:spcPts val="300"/>
              </a:spcAft>
            </a:pPr>
            <a:r>
              <a:rPr lang="en-US" sz="1600" dirty="0">
                <a:solidFill>
                  <a:srgbClr val="202124"/>
                </a:solidFill>
                <a:latin typeface="+mn-lt"/>
                <a:ea typeface="Open Sans" panose="020B0606030504020204" pitchFamily="34" charset="0"/>
                <a:cs typeface="Open Sans" panose="020B0606030504020204" pitchFamily="34" charset="0"/>
              </a:rPr>
              <a:t>The apply worker will apply the changes using the newly modified values.</a:t>
            </a:r>
          </a:p>
          <a:p>
            <a:endParaRPr lang="en-US" sz="1600" dirty="0">
              <a:latin typeface="+mn-lt"/>
            </a:endParaRPr>
          </a:p>
        </p:txBody>
      </p:sp>
      <p:sp>
        <p:nvSpPr>
          <p:cNvPr id="16" name="Rectangle: Rounded Corners 15">
            <a:extLst>
              <a:ext uri="{FF2B5EF4-FFF2-40B4-BE49-F238E27FC236}">
                <a16:creationId xmlns:a16="http://schemas.microsoft.com/office/drawing/2014/main" id="{C0B3140E-8607-2FA1-88BA-5257BF2F2AB2}"/>
              </a:ext>
            </a:extLst>
          </p:cNvPr>
          <p:cNvSpPr/>
          <p:nvPr/>
        </p:nvSpPr>
        <p:spPr>
          <a:xfrm>
            <a:off x="7081201" y="853252"/>
            <a:ext cx="1224000" cy="648000"/>
          </a:xfrm>
          <a:prstGeom prst="roundRect">
            <a:avLst>
              <a:gd name="adj" fmla="val 6378"/>
            </a:avLst>
          </a:prstGeom>
          <a:solidFill>
            <a:srgbClr val="FFB469"/>
          </a:solidFill>
          <a:ln w="6350">
            <a:solidFill>
              <a:sysClr val="windowText" lastClr="000000"/>
            </a:solidFill>
          </a:ln>
          <a:effectLst/>
        </p:spPr>
        <p:txBody>
          <a:bodyPr wrap="square" lIns="72000" tIns="0" rIns="72000" bIns="0" rtlCol="0" anchor="ctr" anchorCtr="0">
            <a:noAutofit/>
          </a:bodyPr>
          <a:lstStyle/>
          <a:p>
            <a:pPr algn="ctr" defTabSz="457200">
              <a:lnSpc>
                <a:spcPts val="1300"/>
              </a:lnSpc>
            </a:pPr>
            <a:endParaRPr lang="en-IN" sz="1100" kern="0" dirty="0">
              <a:solidFill>
                <a:prstClr val="black">
                  <a:lumMod val="95000"/>
                  <a:lumOff val="5000"/>
                </a:prstClr>
              </a:solidFill>
            </a:endParaRPr>
          </a:p>
          <a:p>
            <a:pPr algn="ctr" defTabSz="457200">
              <a:lnSpc>
                <a:spcPts val="1300"/>
              </a:lnSpc>
            </a:pPr>
            <a:r>
              <a:rPr lang="en-IN" sz="1100" kern="0" dirty="0">
                <a:solidFill>
                  <a:prstClr val="black">
                    <a:lumMod val="95000"/>
                    <a:lumOff val="5000"/>
                  </a:prstClr>
                </a:solidFill>
              </a:rPr>
              <a:t>Get current subscription values</a:t>
            </a:r>
          </a:p>
          <a:p>
            <a:pPr algn="ctr" defTabSz="457200">
              <a:lnSpc>
                <a:spcPts val="1300"/>
              </a:lnSpc>
            </a:pPr>
            <a:endParaRPr lang="en-IN" sz="1100" kern="0" dirty="0">
              <a:solidFill>
                <a:prstClr val="black">
                  <a:lumMod val="95000"/>
                  <a:lumOff val="5000"/>
                </a:prstClr>
              </a:solidFill>
            </a:endParaRPr>
          </a:p>
        </p:txBody>
      </p:sp>
      <p:sp>
        <p:nvSpPr>
          <p:cNvPr id="17" name="Rectangle: Rounded Corners 16">
            <a:extLst>
              <a:ext uri="{FF2B5EF4-FFF2-40B4-BE49-F238E27FC236}">
                <a16:creationId xmlns:a16="http://schemas.microsoft.com/office/drawing/2014/main" id="{D758AC21-C270-9D86-61B1-8B12C1C86335}"/>
              </a:ext>
            </a:extLst>
          </p:cNvPr>
          <p:cNvSpPr/>
          <p:nvPr/>
        </p:nvSpPr>
        <p:spPr>
          <a:xfrm>
            <a:off x="7081201" y="1907470"/>
            <a:ext cx="1224000" cy="648000"/>
          </a:xfrm>
          <a:prstGeom prst="roundRect">
            <a:avLst>
              <a:gd name="adj" fmla="val 5643"/>
            </a:avLst>
          </a:prstGeom>
          <a:solidFill>
            <a:srgbClr val="FFB469"/>
          </a:solidFill>
          <a:ln w="6350">
            <a:solidFill>
              <a:sysClr val="windowText" lastClr="000000"/>
            </a:solidFill>
          </a:ln>
          <a:effectLst/>
        </p:spPr>
        <p:txBody>
          <a:bodyPr wrap="square" lIns="72000" tIns="0" rIns="72000" bIns="0" rtlCol="0" anchor="ctr" anchorCtr="0">
            <a:noAutofit/>
          </a:bodyPr>
          <a:lstStyle/>
          <a:p>
            <a:pPr algn="ctr" defTabSz="457200">
              <a:lnSpc>
                <a:spcPts val="1300"/>
              </a:lnSpc>
            </a:pPr>
            <a:endParaRPr lang="en-IN" sz="1100" kern="0" dirty="0">
              <a:solidFill>
                <a:prstClr val="black">
                  <a:lumMod val="95000"/>
                  <a:lumOff val="5000"/>
                </a:prstClr>
              </a:solidFill>
            </a:endParaRPr>
          </a:p>
          <a:p>
            <a:pPr algn="ctr" defTabSz="457200">
              <a:lnSpc>
                <a:spcPts val="1300"/>
              </a:lnSpc>
            </a:pPr>
            <a:r>
              <a:rPr lang="en-IN" sz="1100" kern="0" dirty="0">
                <a:solidFill>
                  <a:prstClr val="black">
                    <a:lumMod val="95000"/>
                    <a:lumOff val="5000"/>
                  </a:prstClr>
                </a:solidFill>
              </a:rPr>
              <a:t>Get new subscription values</a:t>
            </a:r>
          </a:p>
          <a:p>
            <a:pPr algn="ctr" defTabSz="457200">
              <a:lnSpc>
                <a:spcPts val="1300"/>
              </a:lnSpc>
            </a:pPr>
            <a:endParaRPr lang="en-IN" sz="1100" kern="0" dirty="0">
              <a:solidFill>
                <a:prstClr val="black">
                  <a:lumMod val="95000"/>
                  <a:lumOff val="5000"/>
                </a:prstClr>
              </a:solidFill>
            </a:endParaRPr>
          </a:p>
        </p:txBody>
      </p:sp>
      <p:sp>
        <p:nvSpPr>
          <p:cNvPr id="20" name="Flowchart: Decision 19">
            <a:extLst>
              <a:ext uri="{FF2B5EF4-FFF2-40B4-BE49-F238E27FC236}">
                <a16:creationId xmlns:a16="http://schemas.microsoft.com/office/drawing/2014/main" id="{061A4B90-960A-FBE6-277F-BF932B9D7752}"/>
              </a:ext>
            </a:extLst>
          </p:cNvPr>
          <p:cNvSpPr/>
          <p:nvPr/>
        </p:nvSpPr>
        <p:spPr>
          <a:xfrm>
            <a:off x="7105107" y="2961688"/>
            <a:ext cx="1176188" cy="659050"/>
          </a:xfrm>
          <a:prstGeom prst="flowChartDecision">
            <a:avLst/>
          </a:prstGeom>
          <a:solidFill>
            <a:srgbClr val="FFB469"/>
          </a:solidFill>
          <a:ln w="6350">
            <a:solidFill>
              <a:sysClr val="windowText" lastClr="000000"/>
            </a:solidFill>
          </a:ln>
          <a:effectLst/>
        </p:spPr>
        <p:txBody>
          <a:bodyPr wrap="square" lIns="0" tIns="0" rIns="0" bIns="0" rtlCol="0" anchor="ctr" anchorCtr="0">
            <a:noAutofit/>
          </a:bodyPr>
          <a:lstStyle/>
          <a:p>
            <a:pPr algn="ctr" defTabSz="457200">
              <a:lnSpc>
                <a:spcPts val="1300"/>
              </a:lnSpc>
            </a:pPr>
            <a:r>
              <a:rPr lang="en-IN" sz="1100" kern="0" dirty="0">
                <a:solidFill>
                  <a:prstClr val="black">
                    <a:lumMod val="95000"/>
                    <a:lumOff val="5000"/>
                  </a:prstClr>
                </a:solidFill>
              </a:rPr>
              <a:t>Modified</a:t>
            </a:r>
          </a:p>
        </p:txBody>
      </p:sp>
      <p:sp>
        <p:nvSpPr>
          <p:cNvPr id="21" name="Rectangle: Rounded Corners 20">
            <a:extLst>
              <a:ext uri="{FF2B5EF4-FFF2-40B4-BE49-F238E27FC236}">
                <a16:creationId xmlns:a16="http://schemas.microsoft.com/office/drawing/2014/main" id="{5785D15D-4C92-EA42-CF54-ED96C5F7BCDC}"/>
              </a:ext>
            </a:extLst>
          </p:cNvPr>
          <p:cNvSpPr/>
          <p:nvPr/>
        </p:nvSpPr>
        <p:spPr>
          <a:xfrm>
            <a:off x="7081201" y="4026956"/>
            <a:ext cx="1224000" cy="648000"/>
          </a:xfrm>
          <a:prstGeom prst="roundRect">
            <a:avLst>
              <a:gd name="adj" fmla="val 7113"/>
            </a:avLst>
          </a:prstGeom>
          <a:solidFill>
            <a:srgbClr val="FFB469"/>
          </a:solidFill>
          <a:ln w="6350">
            <a:solidFill>
              <a:sysClr val="windowText" lastClr="000000"/>
            </a:solidFill>
          </a:ln>
          <a:effectLst/>
        </p:spPr>
        <p:txBody>
          <a:bodyPr wrap="square" lIns="72000" tIns="0" rIns="72000" bIns="0" rtlCol="0" anchor="ctr" anchorCtr="0">
            <a:noAutofit/>
          </a:bodyPr>
          <a:lstStyle/>
          <a:p>
            <a:pPr algn="ctr" defTabSz="457200">
              <a:lnSpc>
                <a:spcPts val="1300"/>
              </a:lnSpc>
            </a:pPr>
            <a:endParaRPr lang="en-IN" sz="1100" kern="0" dirty="0">
              <a:solidFill>
                <a:prstClr val="black">
                  <a:lumMod val="95000"/>
                  <a:lumOff val="5000"/>
                </a:prstClr>
              </a:solidFill>
            </a:endParaRPr>
          </a:p>
          <a:p>
            <a:pPr algn="ctr" defTabSz="457200">
              <a:lnSpc>
                <a:spcPts val="1300"/>
              </a:lnSpc>
            </a:pPr>
            <a:r>
              <a:rPr lang="en-IN" sz="1100" kern="0" dirty="0">
                <a:solidFill>
                  <a:prstClr val="black">
                    <a:lumMod val="95000"/>
                    <a:lumOff val="5000"/>
                  </a:prstClr>
                </a:solidFill>
              </a:rPr>
              <a:t>Restart </a:t>
            </a:r>
          </a:p>
          <a:p>
            <a:pPr algn="ctr" defTabSz="457200">
              <a:lnSpc>
                <a:spcPts val="1300"/>
              </a:lnSpc>
            </a:pPr>
            <a:r>
              <a:rPr lang="en-IN" sz="1100" kern="0" dirty="0">
                <a:solidFill>
                  <a:prstClr val="black">
                    <a:lumMod val="95000"/>
                    <a:lumOff val="5000"/>
                  </a:prstClr>
                </a:solidFill>
              </a:rPr>
              <a:t>worker with </a:t>
            </a:r>
          </a:p>
          <a:p>
            <a:pPr algn="ctr" defTabSz="457200">
              <a:lnSpc>
                <a:spcPts val="1300"/>
              </a:lnSpc>
            </a:pPr>
            <a:r>
              <a:rPr lang="en-IN" sz="1100" kern="0" dirty="0">
                <a:solidFill>
                  <a:prstClr val="black">
                    <a:lumMod val="95000"/>
                    <a:lumOff val="5000"/>
                  </a:prstClr>
                </a:solidFill>
              </a:rPr>
              <a:t>new values</a:t>
            </a:r>
          </a:p>
          <a:p>
            <a:pPr algn="ctr" defTabSz="457200">
              <a:lnSpc>
                <a:spcPts val="1300"/>
              </a:lnSpc>
            </a:pPr>
            <a:endParaRPr lang="en-IN" sz="1100" kern="0" dirty="0">
              <a:solidFill>
                <a:prstClr val="black">
                  <a:lumMod val="95000"/>
                  <a:lumOff val="5000"/>
                </a:prstClr>
              </a:solidFill>
            </a:endParaRPr>
          </a:p>
        </p:txBody>
      </p:sp>
      <p:sp>
        <p:nvSpPr>
          <p:cNvPr id="22" name="Right Bracket 21">
            <a:extLst>
              <a:ext uri="{FF2B5EF4-FFF2-40B4-BE49-F238E27FC236}">
                <a16:creationId xmlns:a16="http://schemas.microsoft.com/office/drawing/2014/main" id="{553B670F-5A72-CB20-1B12-E07EC310F513}"/>
              </a:ext>
            </a:extLst>
          </p:cNvPr>
          <p:cNvSpPr/>
          <p:nvPr/>
        </p:nvSpPr>
        <p:spPr>
          <a:xfrm>
            <a:off x="8364752" y="1145532"/>
            <a:ext cx="393492" cy="2145681"/>
          </a:xfrm>
          <a:prstGeom prst="rightBracket">
            <a:avLst>
              <a:gd name="adj" fmla="val 0"/>
            </a:avLst>
          </a:prstGeom>
          <a:ln w="38100">
            <a:solidFill>
              <a:srgbClr val="F54B00"/>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3" name="Straight Arrow Connector 22">
            <a:extLst>
              <a:ext uri="{FF2B5EF4-FFF2-40B4-BE49-F238E27FC236}">
                <a16:creationId xmlns:a16="http://schemas.microsoft.com/office/drawing/2014/main" id="{A78DF574-028B-E21C-4D41-6AAF5B57B919}"/>
              </a:ext>
            </a:extLst>
          </p:cNvPr>
          <p:cNvCxnSpPr>
            <a:cxnSpLocks/>
          </p:cNvCxnSpPr>
          <p:nvPr/>
        </p:nvCxnSpPr>
        <p:spPr>
          <a:xfrm flipV="1">
            <a:off x="7693201" y="1541184"/>
            <a:ext cx="0" cy="326355"/>
          </a:xfrm>
          <a:prstGeom prst="straightConnector1">
            <a:avLst/>
          </a:prstGeom>
          <a:ln w="38100">
            <a:solidFill>
              <a:srgbClr val="F54B00"/>
            </a:solidFill>
            <a:head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3056A31-837B-2ECC-762C-E15039102BFF}"/>
              </a:ext>
            </a:extLst>
          </p:cNvPr>
          <p:cNvCxnSpPr>
            <a:cxnSpLocks/>
          </p:cNvCxnSpPr>
          <p:nvPr/>
        </p:nvCxnSpPr>
        <p:spPr>
          <a:xfrm flipV="1">
            <a:off x="7693201" y="2609850"/>
            <a:ext cx="0" cy="326355"/>
          </a:xfrm>
          <a:prstGeom prst="straightConnector1">
            <a:avLst/>
          </a:prstGeom>
          <a:ln w="38100">
            <a:solidFill>
              <a:srgbClr val="F54B00"/>
            </a:solidFill>
            <a:head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E456EB4-436D-F02D-4199-92D8A6549607}"/>
              </a:ext>
            </a:extLst>
          </p:cNvPr>
          <p:cNvCxnSpPr>
            <a:cxnSpLocks/>
          </p:cNvCxnSpPr>
          <p:nvPr/>
        </p:nvCxnSpPr>
        <p:spPr>
          <a:xfrm flipV="1">
            <a:off x="7693201" y="3654881"/>
            <a:ext cx="0" cy="326355"/>
          </a:xfrm>
          <a:prstGeom prst="straightConnector1">
            <a:avLst/>
          </a:prstGeom>
          <a:ln w="38100">
            <a:solidFill>
              <a:srgbClr val="F54B00"/>
            </a:solidFill>
            <a:head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172882"/>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93709-1EAE-9BEE-ABE5-B534DC9FDD1D}"/>
              </a:ext>
            </a:extLst>
          </p:cNvPr>
          <p:cNvSpPr>
            <a:spLocks noGrp="1"/>
          </p:cNvSpPr>
          <p:nvPr>
            <p:ph type="title"/>
          </p:nvPr>
        </p:nvSpPr>
        <p:spPr/>
        <p:txBody>
          <a:bodyPr/>
          <a:lstStyle/>
          <a:p>
            <a:r>
              <a:rPr lang="en-IN" dirty="0"/>
              <a:t>How </a:t>
            </a:r>
            <a:r>
              <a:rPr lang="en-IN" noProof="1"/>
              <a:t>synchronous_commit</a:t>
            </a:r>
            <a:r>
              <a:rPr lang="en-IN" dirty="0"/>
              <a:t> is achieved</a:t>
            </a:r>
          </a:p>
        </p:txBody>
      </p:sp>
      <p:sp>
        <p:nvSpPr>
          <p:cNvPr id="3" name="Text Placeholder 2">
            <a:extLst>
              <a:ext uri="{FF2B5EF4-FFF2-40B4-BE49-F238E27FC236}">
                <a16:creationId xmlns:a16="http://schemas.microsoft.com/office/drawing/2014/main" id="{B28E0816-D5CE-AA54-3EFD-BE64F071EFB2}"/>
              </a:ext>
            </a:extLst>
          </p:cNvPr>
          <p:cNvSpPr>
            <a:spLocks noGrp="1"/>
          </p:cNvSpPr>
          <p:nvPr>
            <p:ph type="body" sz="quarter" idx="10"/>
          </p:nvPr>
        </p:nvSpPr>
        <p:spPr>
          <a:xfrm>
            <a:off x="292100" y="920750"/>
            <a:ext cx="4248000" cy="3002321"/>
          </a:xfrm>
        </p:spPr>
        <p:txBody>
          <a:bodyPr/>
          <a:lstStyle/>
          <a:p>
            <a:pPr marL="243000" lvl="1" indent="-243000">
              <a:spcBef>
                <a:spcPts val="600"/>
              </a:spcBef>
              <a:spcAft>
                <a:spcPts val="300"/>
              </a:spcAft>
              <a:buClr>
                <a:srgbClr val="EA0000"/>
              </a:buClr>
            </a:pPr>
            <a:r>
              <a:rPr lang="en-US" sz="1400" dirty="0">
                <a:solidFill>
                  <a:srgbClr val="0D0A0B"/>
                </a:solidFill>
                <a:ea typeface="Open Sans" panose="020B0606030504020204" pitchFamily="34" charset="0"/>
                <a:cs typeface="Open Sans" panose="020B0606030504020204" pitchFamily="34" charset="0"/>
              </a:rPr>
              <a:t>Create subscription with </a:t>
            </a:r>
            <a:r>
              <a:rPr lang="en-US" sz="1400" noProof="1">
                <a:solidFill>
                  <a:srgbClr val="0D0A0B"/>
                </a:solidFill>
                <a:ea typeface="Open Sans" panose="020B0606030504020204" pitchFamily="34" charset="0"/>
                <a:cs typeface="Open Sans" panose="020B0606030504020204" pitchFamily="34" charset="0"/>
              </a:rPr>
              <a:t>synchronous_commit</a:t>
            </a:r>
            <a:r>
              <a:rPr lang="en-US" sz="1400" dirty="0">
                <a:solidFill>
                  <a:srgbClr val="0D0A0B"/>
                </a:solidFill>
                <a:ea typeface="Open Sans" panose="020B0606030504020204" pitchFamily="34" charset="0"/>
                <a:cs typeface="Open Sans" panose="020B0606030504020204" pitchFamily="34" charset="0"/>
              </a:rPr>
              <a:t> option as ‘on’ in the subscriber.</a:t>
            </a:r>
            <a:endParaRPr lang="en-US" sz="1400" dirty="0">
              <a:solidFill>
                <a:srgbClr val="202124"/>
              </a:solidFill>
              <a:ea typeface="Open Sans" panose="020B0606030504020204" pitchFamily="34" charset="0"/>
              <a:cs typeface="Open Sans" panose="020B0606030504020204" pitchFamily="34" charset="0"/>
            </a:endParaRPr>
          </a:p>
          <a:p>
            <a:pPr>
              <a:spcBef>
                <a:spcPts val="600"/>
              </a:spcBef>
              <a:spcAft>
                <a:spcPts val="300"/>
              </a:spcAft>
            </a:pPr>
            <a:r>
              <a:rPr lang="en-US" sz="1400" dirty="0">
                <a:solidFill>
                  <a:srgbClr val="202124"/>
                </a:solidFill>
                <a:latin typeface="+mn-lt"/>
                <a:ea typeface="Open Sans" panose="020B0606030504020204" pitchFamily="34" charset="0"/>
                <a:cs typeface="Open Sans" panose="020B0606030504020204" pitchFamily="34" charset="0"/>
              </a:rPr>
              <a:t>In the publisher:</a:t>
            </a:r>
          </a:p>
          <a:p>
            <a:pPr lvl="1">
              <a:spcAft>
                <a:spcPts val="300"/>
              </a:spcAft>
            </a:pPr>
            <a:r>
              <a:rPr lang="en-US" sz="1400" dirty="0">
                <a:solidFill>
                  <a:srgbClr val="202124"/>
                </a:solidFill>
                <a:latin typeface="+mn-lt"/>
                <a:ea typeface="Open Sans" panose="020B0606030504020204" pitchFamily="34" charset="0"/>
                <a:cs typeface="Open Sans" panose="020B0606030504020204" pitchFamily="34" charset="0"/>
              </a:rPr>
              <a:t>Set </a:t>
            </a:r>
            <a:r>
              <a:rPr lang="en-US" sz="1400" noProof="1">
                <a:solidFill>
                  <a:srgbClr val="202124"/>
                </a:solidFill>
                <a:latin typeface="+mn-lt"/>
                <a:ea typeface="Open Sans" panose="020B0606030504020204" pitchFamily="34" charset="0"/>
                <a:cs typeface="Open Sans" panose="020B0606030504020204" pitchFamily="34" charset="0"/>
              </a:rPr>
              <a:t>synschronous_standby_names</a:t>
            </a:r>
            <a:r>
              <a:rPr lang="en-US" sz="1400" dirty="0">
                <a:solidFill>
                  <a:srgbClr val="202124"/>
                </a:solidFill>
                <a:latin typeface="+mn-lt"/>
                <a:ea typeface="Open Sans" panose="020B0606030504020204" pitchFamily="34" charset="0"/>
                <a:cs typeface="Open Sans" panose="020B0606030504020204" pitchFamily="34" charset="0"/>
              </a:rPr>
              <a:t> to the subscription name using "ALTER SYSTEM SET </a:t>
            </a:r>
            <a:r>
              <a:rPr lang="en-US" sz="1400" noProof="1">
                <a:solidFill>
                  <a:srgbClr val="202124"/>
                </a:solidFill>
                <a:latin typeface="+mn-lt"/>
                <a:ea typeface="Open Sans" panose="020B0606030504020204" pitchFamily="34" charset="0"/>
                <a:cs typeface="Open Sans" panose="020B0606030504020204" pitchFamily="34" charset="0"/>
              </a:rPr>
              <a:t>synchronous_standby_names</a:t>
            </a:r>
            <a:r>
              <a:rPr lang="en-US" sz="1400" dirty="0">
                <a:solidFill>
                  <a:srgbClr val="202124"/>
                </a:solidFill>
                <a:latin typeface="+mn-lt"/>
                <a:ea typeface="Open Sans" panose="020B0606030504020204" pitchFamily="34" charset="0"/>
                <a:cs typeface="Open Sans" panose="020B0606030504020204" pitchFamily="34" charset="0"/>
              </a:rPr>
              <a:t>…" command in the publisher</a:t>
            </a:r>
          </a:p>
          <a:p>
            <a:pPr lvl="1">
              <a:spcAft>
                <a:spcPts val="300"/>
              </a:spcAft>
            </a:pPr>
            <a:r>
              <a:rPr lang="en-US" sz="1400" dirty="0">
                <a:solidFill>
                  <a:srgbClr val="202124"/>
                </a:solidFill>
                <a:latin typeface="+mn-lt"/>
                <a:ea typeface="Open Sans" panose="020B0606030504020204" pitchFamily="34" charset="0"/>
                <a:cs typeface="Open Sans" panose="020B0606030504020204" pitchFamily="34" charset="0"/>
              </a:rPr>
              <a:t>Reload the configuration using </a:t>
            </a:r>
            <a:r>
              <a:rPr lang="en-US" sz="1400" noProof="1">
                <a:solidFill>
                  <a:srgbClr val="202124"/>
                </a:solidFill>
                <a:latin typeface="+mn-lt"/>
                <a:ea typeface="Open Sans" panose="020B0606030504020204" pitchFamily="34" charset="0"/>
                <a:cs typeface="Open Sans" panose="020B0606030504020204" pitchFamily="34" charset="0"/>
              </a:rPr>
              <a:t>pg_reload_conf</a:t>
            </a:r>
          </a:p>
          <a:p>
            <a:pPr lvl="1">
              <a:spcAft>
                <a:spcPts val="300"/>
              </a:spcAft>
            </a:pPr>
            <a:r>
              <a:rPr lang="en-US" sz="1400" dirty="0">
                <a:solidFill>
                  <a:srgbClr val="202124"/>
                </a:solidFill>
                <a:latin typeface="+mn-lt"/>
                <a:ea typeface="Open Sans" panose="020B0606030504020204" pitchFamily="34" charset="0"/>
                <a:cs typeface="Open Sans" panose="020B0606030504020204" pitchFamily="34" charset="0"/>
              </a:rPr>
              <a:t>Verify that </a:t>
            </a:r>
            <a:r>
              <a:rPr lang="en-US" sz="1400" noProof="1">
                <a:solidFill>
                  <a:srgbClr val="202124"/>
                </a:solidFill>
                <a:latin typeface="+mn-lt"/>
                <a:ea typeface="Open Sans" panose="020B0606030504020204" pitchFamily="34" charset="0"/>
                <a:cs typeface="Open Sans" panose="020B0606030504020204" pitchFamily="34" charset="0"/>
              </a:rPr>
              <a:t>is_sync</a:t>
            </a:r>
            <a:r>
              <a:rPr lang="en-US" sz="1400" dirty="0">
                <a:solidFill>
                  <a:srgbClr val="202124"/>
                </a:solidFill>
                <a:latin typeface="+mn-lt"/>
                <a:ea typeface="Open Sans" panose="020B0606030504020204" pitchFamily="34" charset="0"/>
                <a:cs typeface="Open Sans" panose="020B0606030504020204" pitchFamily="34" charset="0"/>
              </a:rPr>
              <a:t> option is enabled in pg_stat_replication.</a:t>
            </a:r>
            <a:endParaRPr lang="en-US" sz="1600" dirty="0">
              <a:solidFill>
                <a:srgbClr val="202124"/>
              </a:solidFill>
              <a:latin typeface="+mn-lt"/>
            </a:endParaRPr>
          </a:p>
          <a:p>
            <a:pPr lvl="3"/>
            <a:endParaRPr lang="en-US" sz="1450" dirty="0">
              <a:solidFill>
                <a:srgbClr val="202124"/>
              </a:solidFill>
              <a:latin typeface="+mj-lt"/>
            </a:endParaRPr>
          </a:p>
          <a:p>
            <a:pPr marL="0" indent="0">
              <a:buNone/>
            </a:pPr>
            <a:endParaRPr lang="en-US" dirty="0">
              <a:latin typeface="+mj-lt"/>
            </a:endParaRPr>
          </a:p>
        </p:txBody>
      </p:sp>
      <p:sp>
        <p:nvSpPr>
          <p:cNvPr id="9" name="TextBox 8">
            <a:extLst>
              <a:ext uri="{FF2B5EF4-FFF2-40B4-BE49-F238E27FC236}">
                <a16:creationId xmlns:a16="http://schemas.microsoft.com/office/drawing/2014/main" id="{9E197DE7-0994-B174-099D-B4668DFC55C0}"/>
              </a:ext>
            </a:extLst>
          </p:cNvPr>
          <p:cNvSpPr txBox="1"/>
          <p:nvPr/>
        </p:nvSpPr>
        <p:spPr>
          <a:xfrm>
            <a:off x="6347726" y="2203543"/>
            <a:ext cx="972000" cy="180000"/>
          </a:xfrm>
          <a:prstGeom prst="rect">
            <a:avLst/>
          </a:prstGeom>
          <a:solidFill>
            <a:schemeClr val="bg1"/>
          </a:solidFill>
        </p:spPr>
        <p:txBody>
          <a:bodyPr wrap="square" lIns="0" tIns="0" rIns="0" bIns="0" rtlCol="0" anchor="ctr" anchorCtr="0">
            <a:noAutofit/>
          </a:bodyPr>
          <a:lstStyle>
            <a:defPPr>
              <a:defRPr lang="en-US"/>
            </a:defPPr>
            <a:lvl1pPr algn="ctr">
              <a:defRPr sz="1200"/>
            </a:lvl1pPr>
          </a:lstStyle>
          <a:p>
            <a:r>
              <a:rPr lang="en-US" dirty="0"/>
              <a:t>Publisher</a:t>
            </a:r>
            <a:endParaRPr lang="en-IN" dirty="0"/>
          </a:p>
        </p:txBody>
      </p:sp>
      <p:sp>
        <p:nvSpPr>
          <p:cNvPr id="10" name="TextBox 9">
            <a:extLst>
              <a:ext uri="{FF2B5EF4-FFF2-40B4-BE49-F238E27FC236}">
                <a16:creationId xmlns:a16="http://schemas.microsoft.com/office/drawing/2014/main" id="{61449546-5900-9AEF-21B2-DC35C36BC08F}"/>
              </a:ext>
            </a:extLst>
          </p:cNvPr>
          <p:cNvSpPr txBox="1"/>
          <p:nvPr/>
        </p:nvSpPr>
        <p:spPr>
          <a:xfrm>
            <a:off x="6347726" y="881573"/>
            <a:ext cx="972000" cy="180000"/>
          </a:xfrm>
          <a:prstGeom prst="rect">
            <a:avLst/>
          </a:prstGeom>
          <a:solidFill>
            <a:schemeClr val="bg1"/>
          </a:solidFill>
        </p:spPr>
        <p:txBody>
          <a:bodyPr wrap="square" rtlCol="0" anchor="ctr" anchorCtr="0">
            <a:noAutofit/>
          </a:bodyPr>
          <a:lstStyle/>
          <a:p>
            <a:pPr algn="ctr"/>
            <a:r>
              <a:rPr lang="en-US" sz="1200" dirty="0"/>
              <a:t>Subscriber</a:t>
            </a:r>
            <a:endParaRPr lang="en-IN" sz="1200" dirty="0"/>
          </a:p>
        </p:txBody>
      </p:sp>
      <p:sp>
        <p:nvSpPr>
          <p:cNvPr id="4" name="テキスト ボックス 4">
            <a:extLst>
              <a:ext uri="{FF2B5EF4-FFF2-40B4-BE49-F238E27FC236}">
                <a16:creationId xmlns:a16="http://schemas.microsoft.com/office/drawing/2014/main" id="{40296E98-57AC-71D7-284F-D5A72BA270C7}"/>
              </a:ext>
            </a:extLst>
          </p:cNvPr>
          <p:cNvSpPr txBox="1"/>
          <p:nvPr/>
        </p:nvSpPr>
        <p:spPr>
          <a:xfrm>
            <a:off x="4750570" y="1123354"/>
            <a:ext cx="4166313" cy="889800"/>
          </a:xfrm>
          <a:prstGeom prst="rect">
            <a:avLst/>
          </a:prstGeom>
          <a:solidFill>
            <a:schemeClr val="bg1">
              <a:lumMod val="95000"/>
            </a:schemeClr>
          </a:solidFill>
          <a:ln w="25400">
            <a:gradFill>
              <a:gsLst>
                <a:gs pos="84000">
                  <a:srgbClr val="F75500"/>
                </a:gs>
                <a:gs pos="100000">
                  <a:srgbClr val="FFE600"/>
                </a:gs>
              </a:gsLst>
              <a:lin ang="2700000" scaled="0"/>
            </a:gradFill>
          </a:ln>
        </p:spPr>
        <p:style>
          <a:lnRef idx="2">
            <a:schemeClr val="accent1"/>
          </a:lnRef>
          <a:fillRef idx="1">
            <a:schemeClr val="lt1"/>
          </a:fillRef>
          <a:effectRef idx="0">
            <a:schemeClr val="accent1"/>
          </a:effectRef>
          <a:fontRef idx="minor">
            <a:schemeClr val="dk1"/>
          </a:fontRef>
        </p:style>
        <p:txBody>
          <a:bodyPr lIns="108000" tIns="36000" rIns="0" bIns="0" rtlCol="0" anchor="t" anchorCtr="0"/>
          <a:lstStyle>
            <a:defPPr>
              <a:defRPr lang="en-US"/>
            </a:defPPr>
            <a:lvl1pPr>
              <a:defRPr kumimoji="1">
                <a:solidFill>
                  <a:schemeClr val="tx1"/>
                </a:solidFill>
              </a:defRPr>
            </a:lvl1pPr>
          </a:lstStyle>
          <a:p>
            <a:pPr>
              <a:lnSpc>
                <a:spcPct val="110000"/>
              </a:lnSpc>
            </a:pPr>
            <a:r>
              <a:rPr lang="en-US" altLang="ja-JP" sz="800" noProof="1">
                <a:latin typeface="Courier New" panose="02070309020205020404" pitchFamily="49" charset="0"/>
                <a:cs typeface="Courier New" panose="02070309020205020404" pitchFamily="49" charset="0"/>
              </a:rPr>
              <a:t>postgres=# CREATE SUBSCRIPTION sync</a:t>
            </a:r>
          </a:p>
          <a:p>
            <a:pPr>
              <a:lnSpc>
                <a:spcPct val="110000"/>
              </a:lnSpc>
            </a:pPr>
            <a:r>
              <a:rPr lang="en-US" altLang="ja-JP" sz="800" noProof="1">
                <a:latin typeface="Courier New" panose="02070309020205020404" pitchFamily="49" charset="0"/>
                <a:cs typeface="Courier New" panose="02070309020205020404" pitchFamily="49" charset="0"/>
              </a:rPr>
              <a:t>CONNECTION 'dbname=postgres host=localhost port=5432'</a:t>
            </a:r>
          </a:p>
          <a:p>
            <a:pPr>
              <a:lnSpc>
                <a:spcPct val="110000"/>
              </a:lnSpc>
            </a:pPr>
            <a:r>
              <a:rPr lang="en-US" altLang="ja-JP" sz="800" noProof="1">
                <a:latin typeface="Courier New" panose="02070309020205020404" pitchFamily="49" charset="0"/>
                <a:cs typeface="Courier New" panose="02070309020205020404" pitchFamily="49" charset="0"/>
              </a:rPr>
              <a:t>PUBLICATION sync</a:t>
            </a:r>
          </a:p>
          <a:p>
            <a:pPr>
              <a:lnSpc>
                <a:spcPct val="110000"/>
              </a:lnSpc>
            </a:pPr>
            <a:r>
              <a:rPr lang="en-US" altLang="ja-JP" sz="800" noProof="1">
                <a:latin typeface="Courier New" panose="02070309020205020404" pitchFamily="49" charset="0"/>
                <a:cs typeface="Courier New" panose="02070309020205020404" pitchFamily="49" charset="0"/>
              </a:rPr>
              <a:t>WITH (synchronous_commit = 'on');</a:t>
            </a:r>
          </a:p>
          <a:p>
            <a:pPr>
              <a:lnSpc>
                <a:spcPct val="110000"/>
              </a:lnSpc>
            </a:pPr>
            <a:r>
              <a:rPr lang="en-US" altLang="ja-JP" sz="800" noProof="1">
                <a:latin typeface="Courier New" panose="02070309020205020404" pitchFamily="49" charset="0"/>
                <a:cs typeface="Courier New" panose="02070309020205020404" pitchFamily="49" charset="0"/>
              </a:rPr>
              <a:t>NOTICE:  created replication slot "sync" on publisher</a:t>
            </a:r>
          </a:p>
          <a:p>
            <a:pPr>
              <a:lnSpc>
                <a:spcPct val="110000"/>
              </a:lnSpc>
            </a:pPr>
            <a:r>
              <a:rPr lang="en-US" altLang="ja-JP" sz="800" noProof="1">
                <a:latin typeface="Courier New" panose="02070309020205020404" pitchFamily="49" charset="0"/>
                <a:cs typeface="Courier New" panose="02070309020205020404" pitchFamily="49" charset="0"/>
              </a:rPr>
              <a:t>CREATE SUBSCRIPTION</a:t>
            </a:r>
          </a:p>
        </p:txBody>
      </p:sp>
      <p:sp>
        <p:nvSpPr>
          <p:cNvPr id="5" name="テキスト ボックス 4">
            <a:extLst>
              <a:ext uri="{FF2B5EF4-FFF2-40B4-BE49-F238E27FC236}">
                <a16:creationId xmlns:a16="http://schemas.microsoft.com/office/drawing/2014/main" id="{9F8E9855-081A-56C9-3333-B3D154BA98D5}"/>
              </a:ext>
            </a:extLst>
          </p:cNvPr>
          <p:cNvSpPr txBox="1"/>
          <p:nvPr/>
        </p:nvSpPr>
        <p:spPr>
          <a:xfrm>
            <a:off x="4750570" y="2431129"/>
            <a:ext cx="4166313" cy="2232000"/>
          </a:xfrm>
          <a:prstGeom prst="rect">
            <a:avLst/>
          </a:prstGeom>
          <a:solidFill>
            <a:schemeClr val="bg1">
              <a:lumMod val="95000"/>
            </a:schemeClr>
          </a:solidFill>
          <a:ln w="25400">
            <a:gradFill>
              <a:gsLst>
                <a:gs pos="84000">
                  <a:srgbClr val="F75500"/>
                </a:gs>
                <a:gs pos="100000">
                  <a:srgbClr val="FFE600"/>
                </a:gs>
              </a:gsLst>
              <a:lin ang="2700000" scaled="0"/>
            </a:gradFill>
          </a:ln>
        </p:spPr>
        <p:style>
          <a:lnRef idx="2">
            <a:schemeClr val="accent1"/>
          </a:lnRef>
          <a:fillRef idx="1">
            <a:schemeClr val="lt1"/>
          </a:fillRef>
          <a:effectRef idx="0">
            <a:schemeClr val="accent1"/>
          </a:effectRef>
          <a:fontRef idx="minor">
            <a:schemeClr val="dk1"/>
          </a:fontRef>
        </p:style>
        <p:txBody>
          <a:bodyPr lIns="108000" tIns="36000" rIns="0" bIns="0" rtlCol="0" anchor="t" anchorCtr="0"/>
          <a:lstStyle>
            <a:defPPr>
              <a:defRPr lang="en-US"/>
            </a:defPPr>
            <a:lvl1pPr>
              <a:defRPr kumimoji="1">
                <a:solidFill>
                  <a:schemeClr val="tx1"/>
                </a:solidFill>
              </a:defRPr>
            </a:lvl1pPr>
          </a:lstStyle>
          <a:p>
            <a:pPr>
              <a:lnSpc>
                <a:spcPct val="110000"/>
              </a:lnSpc>
            </a:pPr>
            <a:r>
              <a:rPr lang="en-US" altLang="ja-JP" sz="800" noProof="1">
                <a:latin typeface="Courier New" panose="02070309020205020404" pitchFamily="49" charset="0"/>
                <a:cs typeface="Courier New" panose="02070309020205020404" pitchFamily="49" charset="0"/>
              </a:rPr>
              <a:t>postgres=# ALTER SYSTEM SET synchronous_standby_names TO 'sync';</a:t>
            </a:r>
          </a:p>
          <a:p>
            <a:pPr>
              <a:lnSpc>
                <a:spcPct val="110000"/>
              </a:lnSpc>
            </a:pPr>
            <a:r>
              <a:rPr lang="en-US" altLang="ja-JP" sz="800" noProof="1">
                <a:latin typeface="Courier New" panose="02070309020205020404" pitchFamily="49" charset="0"/>
                <a:cs typeface="Courier New" panose="02070309020205020404" pitchFamily="49" charset="0"/>
              </a:rPr>
              <a:t>ALTER SYSTEM</a:t>
            </a:r>
          </a:p>
          <a:p>
            <a:pPr>
              <a:lnSpc>
                <a:spcPct val="110000"/>
              </a:lnSpc>
            </a:pPr>
            <a:endParaRPr lang="en-US" altLang="ja-JP" sz="800" noProof="1">
              <a:latin typeface="Courier New" panose="02070309020205020404" pitchFamily="49" charset="0"/>
              <a:cs typeface="Courier New" panose="02070309020205020404" pitchFamily="49" charset="0"/>
            </a:endParaRPr>
          </a:p>
          <a:p>
            <a:pPr>
              <a:lnSpc>
                <a:spcPct val="110000"/>
              </a:lnSpc>
            </a:pPr>
            <a:r>
              <a:rPr lang="en-US" altLang="ja-JP" sz="800" noProof="1">
                <a:latin typeface="Courier New" panose="02070309020205020404" pitchFamily="49" charset="0"/>
                <a:cs typeface="Courier New" panose="02070309020205020404" pitchFamily="49" charset="0"/>
              </a:rPr>
              <a:t>postgres=# SELECT pg_reload_conf();</a:t>
            </a:r>
          </a:p>
          <a:p>
            <a:pPr>
              <a:lnSpc>
                <a:spcPct val="110000"/>
              </a:lnSpc>
            </a:pPr>
            <a:r>
              <a:rPr lang="en-US" altLang="ja-JP" sz="800" noProof="1">
                <a:latin typeface="Courier New" panose="02070309020205020404" pitchFamily="49" charset="0"/>
                <a:cs typeface="Courier New" panose="02070309020205020404" pitchFamily="49" charset="0"/>
              </a:rPr>
              <a:t> pg_reload_conf </a:t>
            </a:r>
          </a:p>
          <a:p>
            <a:pPr>
              <a:lnSpc>
                <a:spcPct val="110000"/>
              </a:lnSpc>
            </a:pPr>
            <a:r>
              <a:rPr lang="en-US" altLang="ja-JP" sz="800" noProof="1">
                <a:latin typeface="Courier New" panose="02070309020205020404" pitchFamily="49" charset="0"/>
                <a:cs typeface="Courier New" panose="02070309020205020404" pitchFamily="49" charset="0"/>
              </a:rPr>
              <a:t>----------------</a:t>
            </a:r>
          </a:p>
          <a:p>
            <a:pPr>
              <a:lnSpc>
                <a:spcPct val="110000"/>
              </a:lnSpc>
            </a:pPr>
            <a:r>
              <a:rPr lang="en-US" altLang="ja-JP" sz="800" noProof="1">
                <a:latin typeface="Courier New" panose="02070309020205020404" pitchFamily="49" charset="0"/>
                <a:cs typeface="Courier New" panose="02070309020205020404" pitchFamily="49" charset="0"/>
              </a:rPr>
              <a:t> t</a:t>
            </a:r>
          </a:p>
          <a:p>
            <a:pPr>
              <a:lnSpc>
                <a:spcPct val="110000"/>
              </a:lnSpc>
            </a:pPr>
            <a:r>
              <a:rPr lang="en-US" altLang="ja-JP" sz="800" noProof="1">
                <a:latin typeface="Courier New" panose="02070309020205020404" pitchFamily="49" charset="0"/>
                <a:cs typeface="Courier New" panose="02070309020205020404" pitchFamily="49" charset="0"/>
              </a:rPr>
              <a:t>(1 row)</a:t>
            </a:r>
          </a:p>
          <a:p>
            <a:pPr>
              <a:lnSpc>
                <a:spcPct val="110000"/>
              </a:lnSpc>
            </a:pPr>
            <a:endParaRPr lang="en-US" altLang="ja-JP" sz="800" noProof="1">
              <a:latin typeface="Courier New" panose="02070309020205020404" pitchFamily="49" charset="0"/>
              <a:cs typeface="Courier New" panose="02070309020205020404" pitchFamily="49" charset="0"/>
            </a:endParaRPr>
          </a:p>
          <a:p>
            <a:pPr>
              <a:lnSpc>
                <a:spcPct val="110000"/>
              </a:lnSpc>
            </a:pPr>
            <a:r>
              <a:rPr lang="en-US" altLang="ja-JP" sz="800" noProof="1">
                <a:latin typeface="Courier New" panose="02070309020205020404" pitchFamily="49" charset="0"/>
                <a:cs typeface="Courier New" panose="02070309020205020404" pitchFamily="49" charset="0"/>
              </a:rPr>
              <a:t>postgres=# SELECT application_name, sync_state = 'sync' AS is_sync</a:t>
            </a:r>
          </a:p>
          <a:p>
            <a:pPr>
              <a:lnSpc>
                <a:spcPct val="110000"/>
              </a:lnSpc>
            </a:pPr>
            <a:r>
              <a:rPr lang="en-US" altLang="ja-JP" sz="800" noProof="1">
                <a:latin typeface="Courier New" panose="02070309020205020404" pitchFamily="49" charset="0"/>
                <a:cs typeface="Courier New" panose="02070309020205020404" pitchFamily="49" charset="0"/>
              </a:rPr>
              <a:t>FROM pg_stat_replication</a:t>
            </a:r>
          </a:p>
          <a:p>
            <a:pPr>
              <a:lnSpc>
                <a:spcPct val="110000"/>
              </a:lnSpc>
            </a:pPr>
            <a:r>
              <a:rPr lang="en-US" altLang="ja-JP" sz="800" noProof="1">
                <a:latin typeface="Courier New" panose="02070309020205020404" pitchFamily="49" charset="0"/>
                <a:cs typeface="Courier New" panose="02070309020205020404" pitchFamily="49" charset="0"/>
              </a:rPr>
              <a:t>WHERE application_name = 'sync';</a:t>
            </a:r>
          </a:p>
          <a:p>
            <a:pPr>
              <a:lnSpc>
                <a:spcPct val="110000"/>
              </a:lnSpc>
            </a:pPr>
            <a:r>
              <a:rPr lang="en-US" altLang="ja-JP" sz="800" noProof="1">
                <a:latin typeface="Courier New" panose="02070309020205020404" pitchFamily="49" charset="0"/>
                <a:cs typeface="Courier New" panose="02070309020205020404" pitchFamily="49" charset="0"/>
              </a:rPr>
              <a:t> application_name | is_sync </a:t>
            </a:r>
          </a:p>
          <a:p>
            <a:pPr>
              <a:lnSpc>
                <a:spcPct val="110000"/>
              </a:lnSpc>
            </a:pPr>
            <a:r>
              <a:rPr lang="en-US" altLang="ja-JP" sz="800" noProof="1">
                <a:latin typeface="Courier New" panose="02070309020205020404" pitchFamily="49" charset="0"/>
                <a:cs typeface="Courier New" panose="02070309020205020404" pitchFamily="49" charset="0"/>
              </a:rPr>
              <a:t>------------------+---------</a:t>
            </a:r>
          </a:p>
          <a:p>
            <a:pPr>
              <a:lnSpc>
                <a:spcPct val="110000"/>
              </a:lnSpc>
            </a:pPr>
            <a:r>
              <a:rPr lang="en-US" altLang="ja-JP" sz="800" noProof="1">
                <a:latin typeface="Courier New" panose="02070309020205020404" pitchFamily="49" charset="0"/>
                <a:cs typeface="Courier New" panose="02070309020205020404" pitchFamily="49" charset="0"/>
              </a:rPr>
              <a:t> sync             | t</a:t>
            </a:r>
          </a:p>
          <a:p>
            <a:pPr>
              <a:lnSpc>
                <a:spcPct val="110000"/>
              </a:lnSpc>
            </a:pPr>
            <a:r>
              <a:rPr lang="en-US" altLang="ja-JP" sz="800" noProof="1">
                <a:latin typeface="Courier New" panose="02070309020205020404" pitchFamily="49" charset="0"/>
                <a:cs typeface="Courier New" panose="02070309020205020404" pitchFamily="49" charset="0"/>
              </a:rPr>
              <a:t>(1 row)</a:t>
            </a:r>
          </a:p>
          <a:p>
            <a:pPr>
              <a:lnSpc>
                <a:spcPct val="110000"/>
              </a:lnSpc>
            </a:pPr>
            <a:endParaRPr lang="en-US" altLang="ja-JP" sz="800" noProof="1">
              <a:latin typeface="Courier New" panose="02070309020205020404" pitchFamily="49" charset="0"/>
              <a:cs typeface="Courier New" panose="02070309020205020404" pitchFamily="49" charset="0"/>
            </a:endParaRPr>
          </a:p>
          <a:p>
            <a:pPr>
              <a:lnSpc>
                <a:spcPct val="110000"/>
              </a:lnSpc>
            </a:pPr>
            <a:endParaRPr lang="en-US" altLang="ja-JP" sz="800" noProof="1">
              <a:latin typeface="Courier New" panose="02070309020205020404" pitchFamily="49" charset="0"/>
              <a:cs typeface="Courier New" panose="02070309020205020404" pitchFamily="49" charset="0"/>
            </a:endParaRPr>
          </a:p>
        </p:txBody>
      </p:sp>
      <p:sp>
        <p:nvSpPr>
          <p:cNvPr id="6" name="Oval 5">
            <a:extLst>
              <a:ext uri="{FF2B5EF4-FFF2-40B4-BE49-F238E27FC236}">
                <a16:creationId xmlns:a16="http://schemas.microsoft.com/office/drawing/2014/main" id="{351993E2-8FCC-BC59-362F-B4F5B06B61F4}"/>
              </a:ext>
            </a:extLst>
          </p:cNvPr>
          <p:cNvSpPr>
            <a:spLocks noChangeAspect="1"/>
          </p:cNvSpPr>
          <p:nvPr/>
        </p:nvSpPr>
        <p:spPr>
          <a:xfrm>
            <a:off x="7611513" y="204699"/>
            <a:ext cx="324000" cy="32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100" dirty="0">
                <a:latin typeface="Fujitsu Infinity Pro Bold" pitchFamily="2" charset="0"/>
              </a:rPr>
              <a:t>1/2</a:t>
            </a:r>
          </a:p>
        </p:txBody>
      </p:sp>
    </p:spTree>
    <p:extLst>
      <p:ext uri="{BB962C8B-B14F-4D97-AF65-F5344CB8AC3E}">
        <p14:creationId xmlns:p14="http://schemas.microsoft.com/office/powerpoint/2010/main" val="2192687617"/>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84DF7417-C86B-6B45-7979-B7DE8AEC1156}"/>
              </a:ext>
            </a:extLst>
          </p:cNvPr>
          <p:cNvSpPr/>
          <p:nvPr/>
        </p:nvSpPr>
        <p:spPr>
          <a:xfrm>
            <a:off x="5636474" y="1034284"/>
            <a:ext cx="1519591" cy="1512000"/>
          </a:xfrm>
          <a:prstGeom prst="roundRect">
            <a:avLst>
              <a:gd name="adj" fmla="val 1225"/>
            </a:avLst>
          </a:prstGeom>
          <a:solidFill>
            <a:srgbClr val="FFC39B"/>
          </a:solidFill>
          <a:ln w="12700">
            <a:noFill/>
          </a:ln>
          <a:effectLst/>
        </p:spPr>
        <p:txBody>
          <a:bodyPr wrap="square" lIns="36000" tIns="0" rIns="72000" bIns="0" rtlCol="0" anchor="t" anchorCtr="0">
            <a:noAutofit/>
          </a:bodyPr>
          <a:lstStyle/>
          <a:p>
            <a:pPr marL="0" marR="0" lvl="0" indent="0" algn="ctr" defTabSz="457200" eaLnBrk="1" fontAlgn="auto" latinLnBrk="0" hangingPunct="1">
              <a:lnSpc>
                <a:spcPts val="13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lumMod val="95000"/>
                    <a:lumOff val="5000"/>
                  </a:prstClr>
                </a:solidFill>
                <a:effectLst/>
                <a:uLnTx/>
                <a:uFillTx/>
                <a:latin typeface="+mj-lt"/>
              </a:rPr>
              <a:t>Subscriber node</a:t>
            </a:r>
          </a:p>
        </p:txBody>
      </p:sp>
      <p:sp>
        <p:nvSpPr>
          <p:cNvPr id="43" name="Title 1">
            <a:extLst>
              <a:ext uri="{FF2B5EF4-FFF2-40B4-BE49-F238E27FC236}">
                <a16:creationId xmlns:a16="http://schemas.microsoft.com/office/drawing/2014/main" id="{0CC551DF-7AF0-5B42-9F96-451B7459F90A}"/>
              </a:ext>
            </a:extLst>
          </p:cNvPr>
          <p:cNvSpPr>
            <a:spLocks noGrp="1"/>
          </p:cNvSpPr>
          <p:nvPr>
            <p:ph type="title"/>
          </p:nvPr>
        </p:nvSpPr>
        <p:spPr>
          <a:xfrm>
            <a:off x="277201" y="172800"/>
            <a:ext cx="8028000" cy="387798"/>
          </a:xfrm>
        </p:spPr>
        <p:txBody>
          <a:bodyPr/>
          <a:lstStyle/>
          <a:p>
            <a:r>
              <a:rPr lang="en-US" dirty="0"/>
              <a:t>How </a:t>
            </a:r>
            <a:r>
              <a:rPr lang="en-US" noProof="1"/>
              <a:t>synchronous_commit</a:t>
            </a:r>
            <a:r>
              <a:rPr lang="en-US" dirty="0"/>
              <a:t> is achieved</a:t>
            </a:r>
          </a:p>
        </p:txBody>
      </p:sp>
      <p:sp>
        <p:nvSpPr>
          <p:cNvPr id="44" name="Oval 43">
            <a:extLst>
              <a:ext uri="{FF2B5EF4-FFF2-40B4-BE49-F238E27FC236}">
                <a16:creationId xmlns:a16="http://schemas.microsoft.com/office/drawing/2014/main" id="{BA772D04-6DA6-001C-7C90-D2087AE941A3}"/>
              </a:ext>
            </a:extLst>
          </p:cNvPr>
          <p:cNvSpPr>
            <a:spLocks noChangeAspect="1"/>
          </p:cNvSpPr>
          <p:nvPr/>
        </p:nvSpPr>
        <p:spPr>
          <a:xfrm>
            <a:off x="7611513" y="204699"/>
            <a:ext cx="324000" cy="32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100" dirty="0">
                <a:latin typeface="Fujitsu Infinity Pro Bold" pitchFamily="2" charset="0"/>
              </a:rPr>
              <a:t>2/2</a:t>
            </a:r>
          </a:p>
        </p:txBody>
      </p:sp>
      <p:sp>
        <p:nvSpPr>
          <p:cNvPr id="45" name="Rectangle: Rounded Corners 44">
            <a:extLst>
              <a:ext uri="{FF2B5EF4-FFF2-40B4-BE49-F238E27FC236}">
                <a16:creationId xmlns:a16="http://schemas.microsoft.com/office/drawing/2014/main" id="{3334E6CE-DEA0-52FF-9B60-5999318E4011}"/>
              </a:ext>
            </a:extLst>
          </p:cNvPr>
          <p:cNvSpPr/>
          <p:nvPr/>
        </p:nvSpPr>
        <p:spPr>
          <a:xfrm>
            <a:off x="2377494" y="1034284"/>
            <a:ext cx="2982112" cy="1512000"/>
          </a:xfrm>
          <a:prstGeom prst="roundRect">
            <a:avLst>
              <a:gd name="adj" fmla="val 1225"/>
            </a:avLst>
          </a:prstGeom>
          <a:solidFill>
            <a:srgbClr val="FFC39B"/>
          </a:solidFill>
          <a:ln w="12700">
            <a:noFill/>
          </a:ln>
          <a:effectLst/>
        </p:spPr>
        <p:txBody>
          <a:bodyPr wrap="square" lIns="36000" tIns="0" rIns="72000" bIns="0" rtlCol="0" anchor="t" anchorCtr="0">
            <a:noAutofit/>
          </a:bodyPr>
          <a:lstStyle/>
          <a:p>
            <a:pPr marL="0" marR="0" lvl="0" indent="0" defTabSz="457200" eaLnBrk="1" fontAlgn="auto" latinLnBrk="0" hangingPunct="1">
              <a:lnSpc>
                <a:spcPts val="13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lumMod val="95000"/>
                    <a:lumOff val="5000"/>
                  </a:prstClr>
                </a:solidFill>
                <a:effectLst/>
                <a:uLnTx/>
                <a:uFillTx/>
                <a:latin typeface="+mj-lt"/>
              </a:rPr>
              <a:t>Publisher node</a:t>
            </a:r>
          </a:p>
        </p:txBody>
      </p:sp>
      <p:sp>
        <p:nvSpPr>
          <p:cNvPr id="46" name="Cylinder 45">
            <a:extLst>
              <a:ext uri="{FF2B5EF4-FFF2-40B4-BE49-F238E27FC236}">
                <a16:creationId xmlns:a16="http://schemas.microsoft.com/office/drawing/2014/main" id="{9DEF1714-FBCE-F36C-69D6-54C10700B7F8}"/>
              </a:ext>
            </a:extLst>
          </p:cNvPr>
          <p:cNvSpPr>
            <a:spLocks noChangeAspect="1"/>
          </p:cNvSpPr>
          <p:nvPr/>
        </p:nvSpPr>
        <p:spPr>
          <a:xfrm>
            <a:off x="2787197" y="1985864"/>
            <a:ext cx="580819" cy="452307"/>
          </a:xfrm>
          <a:prstGeom prst="can">
            <a:avLst>
              <a:gd name="adj" fmla="val 22946"/>
            </a:avLst>
          </a:prstGeom>
          <a:solidFill>
            <a:srgbClr val="E5E2D3"/>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ea typeface="+mn-ea"/>
                <a:cs typeface="+mn-cs"/>
              </a:rPr>
              <a:t>Data</a:t>
            </a:r>
          </a:p>
        </p:txBody>
      </p:sp>
      <p:sp>
        <p:nvSpPr>
          <p:cNvPr id="47" name="Rectangle: Rounded Corners 46">
            <a:extLst>
              <a:ext uri="{FF2B5EF4-FFF2-40B4-BE49-F238E27FC236}">
                <a16:creationId xmlns:a16="http://schemas.microsoft.com/office/drawing/2014/main" id="{BBF8EEEB-827B-E163-7563-8B55709A1E32}"/>
              </a:ext>
            </a:extLst>
          </p:cNvPr>
          <p:cNvSpPr/>
          <p:nvPr/>
        </p:nvSpPr>
        <p:spPr>
          <a:xfrm>
            <a:off x="2729908" y="1319205"/>
            <a:ext cx="695397" cy="360000"/>
          </a:xfrm>
          <a:prstGeom prst="roundRect">
            <a:avLst>
              <a:gd name="adj" fmla="val 5774"/>
            </a:avLst>
          </a:prstGeom>
          <a:solidFill>
            <a:srgbClr val="FFB469"/>
          </a:solidFill>
          <a:ln w="6350">
            <a:solidFill>
              <a:sysClr val="windowText" lastClr="000000"/>
            </a:solidFill>
          </a:ln>
          <a:effectLst/>
        </p:spPr>
        <p:txBody>
          <a:bodyPr wrap="square" lIns="0" tIns="0" rIns="0" bIns="0" rtlCol="0" anchor="ctr" anchorCtr="0">
            <a:noAutofit/>
          </a:bodyPr>
          <a:lstStyle/>
          <a:p>
            <a:pPr marL="0" marR="0" lvl="0" indent="0" algn="ctr" defTabSz="457200" eaLnBrk="1" fontAlgn="auto" latinLnBrk="0" hangingPunct="1">
              <a:lnSpc>
                <a:spcPts val="13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lumMod val="95000"/>
                    <a:lumOff val="5000"/>
                  </a:prstClr>
                </a:solidFill>
                <a:effectLst/>
                <a:uLnTx/>
                <a:uFillTx/>
              </a:rPr>
              <a:t>Backend</a:t>
            </a:r>
          </a:p>
        </p:txBody>
      </p:sp>
      <p:sp>
        <p:nvSpPr>
          <p:cNvPr id="48" name="Rectangle: Rounded Corners 47">
            <a:extLst>
              <a:ext uri="{FF2B5EF4-FFF2-40B4-BE49-F238E27FC236}">
                <a16:creationId xmlns:a16="http://schemas.microsoft.com/office/drawing/2014/main" id="{ECBABDE5-36B4-A655-38F1-EB281B319332}"/>
              </a:ext>
            </a:extLst>
          </p:cNvPr>
          <p:cNvSpPr/>
          <p:nvPr/>
        </p:nvSpPr>
        <p:spPr>
          <a:xfrm>
            <a:off x="4291371" y="1319480"/>
            <a:ext cx="695397" cy="360000"/>
          </a:xfrm>
          <a:prstGeom prst="roundRect">
            <a:avLst>
              <a:gd name="adj" fmla="val 5774"/>
            </a:avLst>
          </a:prstGeom>
          <a:solidFill>
            <a:srgbClr val="FFB469"/>
          </a:solidFill>
          <a:ln w="6350">
            <a:solidFill>
              <a:sysClr val="windowText" lastClr="000000"/>
            </a:solidFill>
          </a:ln>
          <a:effectLst/>
        </p:spPr>
        <p:txBody>
          <a:bodyPr wrap="square" lIns="0" tIns="0" rIns="0" bIns="0" rtlCol="0" anchor="ctr" anchorCtr="0">
            <a:noAutofit/>
          </a:bodyPr>
          <a:lstStyle/>
          <a:p>
            <a:pPr marL="0" marR="0" lvl="0" indent="0" algn="ctr" defTabSz="457200" eaLnBrk="1" fontAlgn="auto" latinLnBrk="0" hangingPunct="1">
              <a:lnSpc>
                <a:spcPts val="13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lumMod val="95000"/>
                    <a:lumOff val="5000"/>
                  </a:prstClr>
                </a:solidFill>
                <a:effectLst/>
                <a:uLnTx/>
                <a:uFillTx/>
              </a:rPr>
              <a:t>WAL sender</a:t>
            </a:r>
          </a:p>
        </p:txBody>
      </p:sp>
      <p:sp>
        <p:nvSpPr>
          <p:cNvPr id="49" name="Arrow: Right 48">
            <a:extLst>
              <a:ext uri="{FF2B5EF4-FFF2-40B4-BE49-F238E27FC236}">
                <a16:creationId xmlns:a16="http://schemas.microsoft.com/office/drawing/2014/main" id="{04268B07-6407-A0E4-BB2B-786A5CBFD719}"/>
              </a:ext>
            </a:extLst>
          </p:cNvPr>
          <p:cNvSpPr/>
          <p:nvPr/>
        </p:nvSpPr>
        <p:spPr>
          <a:xfrm rot="5400000">
            <a:off x="2897606" y="1783156"/>
            <a:ext cx="360000" cy="180000"/>
          </a:xfrm>
          <a:prstGeom prst="rightArrow">
            <a:avLst>
              <a:gd name="adj1" fmla="val 50000"/>
              <a:gd name="adj2" fmla="val 52646"/>
            </a:avLst>
          </a:prstGeom>
          <a:solidFill>
            <a:schemeClr val="accent3">
              <a:lumMod val="20000"/>
              <a:lumOff val="80000"/>
            </a:schemeClr>
          </a:solidFill>
          <a:ln w="6350">
            <a:solidFill>
              <a:schemeClr val="tx1"/>
            </a:solidFill>
          </a:ln>
          <a:effectLst/>
        </p:spPr>
        <p:txBody>
          <a:bodyPr wrap="square" lIns="0" tIns="0" rIns="0" bIns="0" rtlCol="0" anchor="ctr" anchorCtr="0">
            <a:noAutofit/>
          </a:bodyPr>
          <a:lstStyle/>
          <a:p>
            <a:pPr marL="0" marR="0" lvl="0" indent="0" algn="ctr" defTabSz="457200" eaLnBrk="1" fontAlgn="auto" latinLnBrk="0" hangingPunct="1">
              <a:lnSpc>
                <a:spcPts val="13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lumMod val="95000"/>
                  <a:lumOff val="5000"/>
                </a:prstClr>
              </a:solidFill>
              <a:effectLst/>
              <a:uLnTx/>
              <a:uFillTx/>
            </a:endParaRPr>
          </a:p>
        </p:txBody>
      </p:sp>
      <p:sp>
        <p:nvSpPr>
          <p:cNvPr id="50" name="Oval 49">
            <a:extLst>
              <a:ext uri="{FF2B5EF4-FFF2-40B4-BE49-F238E27FC236}">
                <a16:creationId xmlns:a16="http://schemas.microsoft.com/office/drawing/2014/main" id="{5A02AA72-5C1F-1D9C-3CD4-FBEE3FF6D8D0}"/>
              </a:ext>
            </a:extLst>
          </p:cNvPr>
          <p:cNvSpPr>
            <a:spLocks noChangeAspect="1"/>
          </p:cNvSpPr>
          <p:nvPr/>
        </p:nvSpPr>
        <p:spPr>
          <a:xfrm>
            <a:off x="2130595" y="1184483"/>
            <a:ext cx="162000" cy="162000"/>
          </a:xfrm>
          <a:prstGeom prst="ellipse">
            <a:avLst/>
          </a:prstGeom>
          <a:solidFill>
            <a:srgbClr val="FFB469"/>
          </a:solidFill>
          <a:ln w="6350" cap="flat" cmpd="sng" algn="ctr">
            <a:solidFill>
              <a:schemeClr val="tx1"/>
            </a:solidFill>
            <a:prstDash val="solid"/>
            <a:miter lim="800000"/>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effectLst/>
                <a:uLnTx/>
                <a:uFillTx/>
                <a:ea typeface="+mn-ea"/>
                <a:cs typeface="+mn-cs"/>
              </a:rPr>
              <a:t>1</a:t>
            </a:r>
            <a:endParaRPr kumimoji="0" lang="en-US" sz="900" b="0" i="0" u="none" strike="noStrike" kern="0" cap="none" spc="0" normalizeH="0" baseline="0" noProof="0" dirty="0">
              <a:ln>
                <a:noFill/>
              </a:ln>
              <a:effectLst/>
              <a:uLnTx/>
              <a:uFillTx/>
              <a:ea typeface="+mn-ea"/>
              <a:cs typeface="+mn-cs"/>
            </a:endParaRPr>
          </a:p>
        </p:txBody>
      </p:sp>
      <p:sp>
        <p:nvSpPr>
          <p:cNvPr id="51" name="Oval 50">
            <a:extLst>
              <a:ext uri="{FF2B5EF4-FFF2-40B4-BE49-F238E27FC236}">
                <a16:creationId xmlns:a16="http://schemas.microsoft.com/office/drawing/2014/main" id="{A28BE2F1-9DF9-0ABA-59B7-23E73F5A34EF}"/>
              </a:ext>
            </a:extLst>
          </p:cNvPr>
          <p:cNvSpPr>
            <a:spLocks noChangeAspect="1"/>
          </p:cNvSpPr>
          <p:nvPr/>
        </p:nvSpPr>
        <p:spPr>
          <a:xfrm>
            <a:off x="2996606" y="1729260"/>
            <a:ext cx="162000" cy="162000"/>
          </a:xfrm>
          <a:prstGeom prst="ellipse">
            <a:avLst/>
          </a:prstGeom>
          <a:solidFill>
            <a:srgbClr val="FFB469"/>
          </a:solidFill>
          <a:ln w="6350" cap="flat" cmpd="sng" algn="ctr">
            <a:solidFill>
              <a:schemeClr val="tx1"/>
            </a:solidFill>
            <a:prstDash val="solid"/>
            <a:miter lim="800000"/>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800" kern="0" dirty="0"/>
              <a:t>2</a:t>
            </a:r>
            <a:endParaRPr kumimoji="0" lang="en-US" sz="800" b="0" i="0" u="none" strike="noStrike" kern="0" cap="none" spc="0" normalizeH="0" baseline="0" noProof="0" dirty="0">
              <a:ln>
                <a:noFill/>
              </a:ln>
              <a:effectLst/>
              <a:uLnTx/>
              <a:uFillTx/>
              <a:ea typeface="+mn-ea"/>
              <a:cs typeface="+mn-cs"/>
            </a:endParaRPr>
          </a:p>
        </p:txBody>
      </p:sp>
      <p:sp>
        <p:nvSpPr>
          <p:cNvPr id="52" name="Rectangle: Rounded Corners 51">
            <a:extLst>
              <a:ext uri="{FF2B5EF4-FFF2-40B4-BE49-F238E27FC236}">
                <a16:creationId xmlns:a16="http://schemas.microsoft.com/office/drawing/2014/main" id="{F967E8F2-7330-C9B5-76B1-ACE275ACD4B8}"/>
              </a:ext>
            </a:extLst>
          </p:cNvPr>
          <p:cNvSpPr/>
          <p:nvPr/>
        </p:nvSpPr>
        <p:spPr>
          <a:xfrm>
            <a:off x="6070885" y="1319480"/>
            <a:ext cx="695397" cy="360000"/>
          </a:xfrm>
          <a:prstGeom prst="roundRect">
            <a:avLst>
              <a:gd name="adj" fmla="val 5774"/>
            </a:avLst>
          </a:prstGeom>
          <a:solidFill>
            <a:srgbClr val="FFB469"/>
          </a:solidFill>
          <a:ln w="6350">
            <a:solidFill>
              <a:sysClr val="windowText" lastClr="000000"/>
            </a:solidFill>
          </a:ln>
          <a:effectLst/>
        </p:spPr>
        <p:txBody>
          <a:bodyPr wrap="square" lIns="0" tIns="0" rIns="0" bIns="0" rtlCol="0" anchor="ctr" anchorCtr="0">
            <a:noAutofit/>
          </a:bodyPr>
          <a:lstStyle/>
          <a:p>
            <a:pPr marL="0" marR="0" lvl="0" indent="0" algn="ctr" defTabSz="457200" eaLnBrk="1" fontAlgn="auto" latinLnBrk="0" hangingPunct="1">
              <a:lnSpc>
                <a:spcPts val="13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lumMod val="95000"/>
                    <a:lumOff val="5000"/>
                  </a:prstClr>
                </a:solidFill>
                <a:effectLst/>
                <a:uLnTx/>
                <a:uFillTx/>
              </a:rPr>
              <a:t>Apply</a:t>
            </a:r>
            <a:br>
              <a:rPr kumimoji="0" lang="en-US" sz="1000" b="0" i="0" u="none" strike="noStrike" kern="0" cap="none" spc="0" normalizeH="0" baseline="0" noProof="0" dirty="0">
                <a:ln>
                  <a:noFill/>
                </a:ln>
                <a:solidFill>
                  <a:prstClr val="black">
                    <a:lumMod val="95000"/>
                    <a:lumOff val="5000"/>
                  </a:prstClr>
                </a:solidFill>
                <a:effectLst/>
                <a:uLnTx/>
                <a:uFillTx/>
              </a:rPr>
            </a:br>
            <a:r>
              <a:rPr kumimoji="0" lang="en-US" sz="1000" b="0" i="0" u="none" strike="noStrike" kern="0" cap="none" spc="0" normalizeH="0" baseline="0" noProof="0" dirty="0">
                <a:ln>
                  <a:noFill/>
                </a:ln>
                <a:solidFill>
                  <a:prstClr val="black">
                    <a:lumMod val="95000"/>
                    <a:lumOff val="5000"/>
                  </a:prstClr>
                </a:solidFill>
                <a:effectLst/>
                <a:uLnTx/>
                <a:uFillTx/>
              </a:rPr>
              <a:t>worker</a:t>
            </a:r>
          </a:p>
        </p:txBody>
      </p:sp>
      <p:pic>
        <p:nvPicPr>
          <p:cNvPr id="53" name="Graphic 52">
            <a:extLst>
              <a:ext uri="{FF2B5EF4-FFF2-40B4-BE49-F238E27FC236}">
                <a16:creationId xmlns:a16="http://schemas.microsoft.com/office/drawing/2014/main" id="{D037D0BB-3688-B53F-F6EF-0967AFBBCB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40008" y="1249601"/>
            <a:ext cx="499150" cy="562296"/>
          </a:xfrm>
          <a:prstGeom prst="rect">
            <a:avLst/>
          </a:prstGeom>
        </p:spPr>
      </p:pic>
      <p:sp>
        <p:nvSpPr>
          <p:cNvPr id="54" name="Cylinder 53">
            <a:extLst>
              <a:ext uri="{FF2B5EF4-FFF2-40B4-BE49-F238E27FC236}">
                <a16:creationId xmlns:a16="http://schemas.microsoft.com/office/drawing/2014/main" id="{0BC80A10-87A4-A4CB-5D52-9566C774B54C}"/>
              </a:ext>
            </a:extLst>
          </p:cNvPr>
          <p:cNvSpPr>
            <a:spLocks noChangeAspect="1"/>
          </p:cNvSpPr>
          <p:nvPr/>
        </p:nvSpPr>
        <p:spPr>
          <a:xfrm>
            <a:off x="4348660" y="1985864"/>
            <a:ext cx="580819" cy="452307"/>
          </a:xfrm>
          <a:prstGeom prst="can">
            <a:avLst>
              <a:gd name="adj" fmla="val 22946"/>
            </a:avLst>
          </a:prstGeom>
          <a:solidFill>
            <a:srgbClr val="E5E2D3"/>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ea typeface="+mn-ea"/>
                <a:cs typeface="+mn-cs"/>
              </a:rPr>
              <a:t>WAL</a:t>
            </a:r>
          </a:p>
        </p:txBody>
      </p:sp>
      <p:sp>
        <p:nvSpPr>
          <p:cNvPr id="55" name="Arrow: Right 54">
            <a:extLst>
              <a:ext uri="{FF2B5EF4-FFF2-40B4-BE49-F238E27FC236}">
                <a16:creationId xmlns:a16="http://schemas.microsoft.com/office/drawing/2014/main" id="{B5D3E1CB-0FA0-4B9D-5586-22C6790E2330}"/>
              </a:ext>
            </a:extLst>
          </p:cNvPr>
          <p:cNvSpPr/>
          <p:nvPr/>
        </p:nvSpPr>
        <p:spPr>
          <a:xfrm>
            <a:off x="3492187" y="2106316"/>
            <a:ext cx="756000" cy="216000"/>
          </a:xfrm>
          <a:prstGeom prst="rightArrow">
            <a:avLst>
              <a:gd name="adj1" fmla="val 50000"/>
              <a:gd name="adj2" fmla="val 52646"/>
            </a:avLst>
          </a:prstGeom>
          <a:solidFill>
            <a:schemeClr val="accent3">
              <a:lumMod val="20000"/>
              <a:lumOff val="80000"/>
            </a:schemeClr>
          </a:solidFill>
          <a:ln w="6350">
            <a:solidFill>
              <a:schemeClr val="tx1"/>
            </a:solidFill>
          </a:ln>
          <a:effectLst/>
        </p:spPr>
        <p:txBody>
          <a:bodyPr wrap="square" lIns="0" tIns="0" rIns="0" bIns="0" rtlCol="0" anchor="ctr" anchorCtr="0">
            <a:noAutofit/>
          </a:bodyPr>
          <a:lstStyle/>
          <a:p>
            <a:pPr marL="0" marR="0" lvl="0" indent="0" defTabSz="457200" eaLnBrk="1" fontAlgn="auto" latinLnBrk="0" hangingPunct="1">
              <a:lnSpc>
                <a:spcPts val="13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lumMod val="95000"/>
                  <a:lumOff val="5000"/>
                </a:prstClr>
              </a:solidFill>
              <a:effectLst/>
              <a:uLnTx/>
              <a:uFillTx/>
            </a:endParaRPr>
          </a:p>
        </p:txBody>
      </p:sp>
      <p:sp>
        <p:nvSpPr>
          <p:cNvPr id="56" name="Oval 55">
            <a:extLst>
              <a:ext uri="{FF2B5EF4-FFF2-40B4-BE49-F238E27FC236}">
                <a16:creationId xmlns:a16="http://schemas.microsoft.com/office/drawing/2014/main" id="{73F5A8A6-D17E-968D-1C98-D869F60CEA61}"/>
              </a:ext>
            </a:extLst>
          </p:cNvPr>
          <p:cNvSpPr>
            <a:spLocks noChangeAspect="1"/>
          </p:cNvSpPr>
          <p:nvPr/>
        </p:nvSpPr>
        <p:spPr>
          <a:xfrm>
            <a:off x="3792753" y="2124316"/>
            <a:ext cx="162000" cy="162000"/>
          </a:xfrm>
          <a:prstGeom prst="ellipse">
            <a:avLst/>
          </a:prstGeom>
          <a:solidFill>
            <a:srgbClr val="FFB469"/>
          </a:solidFill>
          <a:ln w="6350" cap="flat" cmpd="sng" algn="ctr">
            <a:solidFill>
              <a:schemeClr val="tx1"/>
            </a:solidFill>
            <a:prstDash val="solid"/>
            <a:miter lim="800000"/>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effectLst/>
                <a:uLnTx/>
                <a:uFillTx/>
                <a:ea typeface="+mn-ea"/>
                <a:cs typeface="+mn-cs"/>
              </a:rPr>
              <a:t>3</a:t>
            </a:r>
          </a:p>
        </p:txBody>
      </p:sp>
      <p:sp>
        <p:nvSpPr>
          <p:cNvPr id="57" name="Arrow: Right 56">
            <a:extLst>
              <a:ext uri="{FF2B5EF4-FFF2-40B4-BE49-F238E27FC236}">
                <a16:creationId xmlns:a16="http://schemas.microsoft.com/office/drawing/2014/main" id="{4B98983C-CE73-AE29-500A-7865BBE4A925}"/>
              </a:ext>
            </a:extLst>
          </p:cNvPr>
          <p:cNvSpPr/>
          <p:nvPr/>
        </p:nvSpPr>
        <p:spPr>
          <a:xfrm rot="16200000" flipV="1">
            <a:off x="4459069" y="1783156"/>
            <a:ext cx="360000" cy="180000"/>
          </a:xfrm>
          <a:prstGeom prst="rightArrow">
            <a:avLst>
              <a:gd name="adj1" fmla="val 50000"/>
              <a:gd name="adj2" fmla="val 52646"/>
            </a:avLst>
          </a:prstGeom>
          <a:solidFill>
            <a:schemeClr val="accent3">
              <a:lumMod val="20000"/>
              <a:lumOff val="80000"/>
            </a:schemeClr>
          </a:solidFill>
          <a:ln w="6350">
            <a:solidFill>
              <a:schemeClr val="tx1"/>
            </a:solidFill>
          </a:ln>
          <a:effectLst/>
        </p:spPr>
        <p:txBody>
          <a:bodyPr wrap="square" lIns="0" tIns="0" rIns="0" bIns="0" rtlCol="0" anchor="ctr" anchorCtr="0">
            <a:noAutofit/>
          </a:bodyPr>
          <a:lstStyle/>
          <a:p>
            <a:pPr algn="ctr" defTabSz="457200">
              <a:lnSpc>
                <a:spcPts val="1300"/>
              </a:lnSpc>
            </a:pPr>
            <a:endParaRPr lang="en-US" sz="1000" kern="0" dirty="0">
              <a:solidFill>
                <a:prstClr val="black">
                  <a:lumMod val="95000"/>
                  <a:lumOff val="5000"/>
                </a:prstClr>
              </a:solidFill>
            </a:endParaRPr>
          </a:p>
        </p:txBody>
      </p:sp>
      <p:sp>
        <p:nvSpPr>
          <p:cNvPr id="58" name="Oval 57">
            <a:extLst>
              <a:ext uri="{FF2B5EF4-FFF2-40B4-BE49-F238E27FC236}">
                <a16:creationId xmlns:a16="http://schemas.microsoft.com/office/drawing/2014/main" id="{3DD8037A-38C4-B7A7-32B1-86F733D45DBA}"/>
              </a:ext>
            </a:extLst>
          </p:cNvPr>
          <p:cNvSpPr>
            <a:spLocks noChangeAspect="1"/>
          </p:cNvSpPr>
          <p:nvPr/>
        </p:nvSpPr>
        <p:spPr>
          <a:xfrm>
            <a:off x="4549069" y="1821003"/>
            <a:ext cx="162000" cy="162000"/>
          </a:xfrm>
          <a:prstGeom prst="ellipse">
            <a:avLst/>
          </a:prstGeom>
          <a:solidFill>
            <a:srgbClr val="FFB469"/>
          </a:solidFill>
          <a:ln w="6350" cap="flat" cmpd="sng" algn="ctr">
            <a:solidFill>
              <a:schemeClr val="tx1"/>
            </a:solidFill>
            <a:prstDash val="solid"/>
            <a:miter lim="800000"/>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effectLst/>
                <a:uLnTx/>
                <a:uFillTx/>
                <a:ea typeface="+mn-ea"/>
                <a:cs typeface="+mn-cs"/>
              </a:rPr>
              <a:t>5</a:t>
            </a:r>
          </a:p>
        </p:txBody>
      </p:sp>
      <p:sp>
        <p:nvSpPr>
          <p:cNvPr id="59" name="Arrow: Right 58">
            <a:extLst>
              <a:ext uri="{FF2B5EF4-FFF2-40B4-BE49-F238E27FC236}">
                <a16:creationId xmlns:a16="http://schemas.microsoft.com/office/drawing/2014/main" id="{6D9D7EF8-281E-9254-8AAF-231140BF7FB2}"/>
              </a:ext>
            </a:extLst>
          </p:cNvPr>
          <p:cNvSpPr/>
          <p:nvPr/>
        </p:nvSpPr>
        <p:spPr>
          <a:xfrm>
            <a:off x="3492187" y="1321145"/>
            <a:ext cx="756000" cy="180000"/>
          </a:xfrm>
          <a:prstGeom prst="rightArrow">
            <a:avLst>
              <a:gd name="adj1" fmla="val 50000"/>
              <a:gd name="adj2" fmla="val 52646"/>
            </a:avLst>
          </a:prstGeom>
          <a:solidFill>
            <a:schemeClr val="accent3">
              <a:lumMod val="20000"/>
              <a:lumOff val="80000"/>
            </a:schemeClr>
          </a:solidFill>
          <a:ln w="6350">
            <a:solidFill>
              <a:schemeClr val="tx1"/>
            </a:solidFill>
          </a:ln>
          <a:effectLst/>
        </p:spPr>
        <p:txBody>
          <a:bodyPr wrap="square" lIns="0" tIns="0" rIns="0" bIns="0" rtlCol="0" anchor="ctr" anchorCtr="0">
            <a:noAutofit/>
          </a:bodyPr>
          <a:lstStyle/>
          <a:p>
            <a:pPr marL="0" marR="0" lvl="0" indent="0" defTabSz="457200" eaLnBrk="1" fontAlgn="auto" latinLnBrk="0" hangingPunct="1">
              <a:lnSpc>
                <a:spcPts val="13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lumMod val="95000"/>
                  <a:lumOff val="5000"/>
                </a:prstClr>
              </a:solidFill>
              <a:effectLst/>
              <a:uLnTx/>
              <a:uFillTx/>
            </a:endParaRPr>
          </a:p>
        </p:txBody>
      </p:sp>
      <p:sp>
        <p:nvSpPr>
          <p:cNvPr id="60" name="Arrow: Right 59">
            <a:extLst>
              <a:ext uri="{FF2B5EF4-FFF2-40B4-BE49-F238E27FC236}">
                <a16:creationId xmlns:a16="http://schemas.microsoft.com/office/drawing/2014/main" id="{6115A7BD-F8C1-4325-27C8-1EAC40FD8EA0}"/>
              </a:ext>
            </a:extLst>
          </p:cNvPr>
          <p:cNvSpPr/>
          <p:nvPr/>
        </p:nvSpPr>
        <p:spPr>
          <a:xfrm flipH="1">
            <a:off x="3492187" y="1504867"/>
            <a:ext cx="756000" cy="180000"/>
          </a:xfrm>
          <a:prstGeom prst="rightArrow">
            <a:avLst>
              <a:gd name="adj1" fmla="val 50000"/>
              <a:gd name="adj2" fmla="val 52646"/>
            </a:avLst>
          </a:prstGeom>
          <a:solidFill>
            <a:schemeClr val="accent3">
              <a:lumMod val="20000"/>
              <a:lumOff val="80000"/>
            </a:schemeClr>
          </a:solidFill>
          <a:ln w="6350">
            <a:solidFill>
              <a:schemeClr val="tx1"/>
            </a:solidFill>
          </a:ln>
          <a:effectLst/>
        </p:spPr>
        <p:txBody>
          <a:bodyPr wrap="square" lIns="0" tIns="0" rIns="0" bIns="0" rtlCol="0" anchor="ctr" anchorCtr="0">
            <a:noAutofit/>
          </a:bodyPr>
          <a:lstStyle/>
          <a:p>
            <a:pPr marL="0" marR="0" lvl="0" indent="0" defTabSz="457200" eaLnBrk="1" fontAlgn="auto" latinLnBrk="0" hangingPunct="1">
              <a:lnSpc>
                <a:spcPts val="13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lumMod val="95000"/>
                  <a:lumOff val="5000"/>
                </a:prstClr>
              </a:solidFill>
              <a:effectLst/>
              <a:uLnTx/>
              <a:uFillTx/>
            </a:endParaRPr>
          </a:p>
        </p:txBody>
      </p:sp>
      <p:grpSp>
        <p:nvGrpSpPr>
          <p:cNvPr id="61" name="Group 60">
            <a:extLst>
              <a:ext uri="{FF2B5EF4-FFF2-40B4-BE49-F238E27FC236}">
                <a16:creationId xmlns:a16="http://schemas.microsoft.com/office/drawing/2014/main" id="{D743971C-EA6F-36FD-F084-337E496BB124}"/>
              </a:ext>
            </a:extLst>
          </p:cNvPr>
          <p:cNvGrpSpPr/>
          <p:nvPr/>
        </p:nvGrpSpPr>
        <p:grpSpPr>
          <a:xfrm>
            <a:off x="1824424" y="1307395"/>
            <a:ext cx="796125" cy="216000"/>
            <a:chOff x="1550738" y="1152402"/>
            <a:chExt cx="796125" cy="216000"/>
          </a:xfrm>
        </p:grpSpPr>
        <p:sp>
          <p:nvSpPr>
            <p:cNvPr id="62" name="Arrow: Right 61">
              <a:extLst>
                <a:ext uri="{FF2B5EF4-FFF2-40B4-BE49-F238E27FC236}">
                  <a16:creationId xmlns:a16="http://schemas.microsoft.com/office/drawing/2014/main" id="{B635AB1A-7B06-1F82-1619-B92D6824BE23}"/>
                </a:ext>
              </a:extLst>
            </p:cNvPr>
            <p:cNvSpPr/>
            <p:nvPr/>
          </p:nvSpPr>
          <p:spPr>
            <a:xfrm>
              <a:off x="1550738" y="1152402"/>
              <a:ext cx="796125" cy="216000"/>
            </a:xfrm>
            <a:prstGeom prst="rightArrow">
              <a:avLst>
                <a:gd name="adj1" fmla="val 50000"/>
                <a:gd name="adj2" fmla="val 52646"/>
              </a:avLst>
            </a:prstGeom>
            <a:solidFill>
              <a:schemeClr val="accent3">
                <a:lumMod val="20000"/>
                <a:lumOff val="80000"/>
              </a:schemeClr>
            </a:solidFill>
            <a:ln w="6350">
              <a:solidFill>
                <a:schemeClr val="tx1"/>
              </a:solidFill>
            </a:ln>
            <a:effectLst/>
          </p:spPr>
          <p:txBody>
            <a:bodyPr wrap="square" lIns="0" tIns="0" rIns="0" bIns="0" rtlCol="0" anchor="ctr" anchorCtr="0">
              <a:noAutofit/>
            </a:bodyPr>
            <a:lstStyle/>
            <a:p>
              <a:pPr marL="0" marR="0" lvl="0" indent="0" defTabSz="457200" eaLnBrk="1" fontAlgn="auto" latinLnBrk="0" hangingPunct="1">
                <a:lnSpc>
                  <a:spcPts val="13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lumMod val="95000"/>
                    <a:lumOff val="5000"/>
                  </a:prstClr>
                </a:solidFill>
                <a:effectLst/>
                <a:uLnTx/>
                <a:uFillTx/>
              </a:endParaRPr>
            </a:p>
          </p:txBody>
        </p:sp>
        <p:sp>
          <p:nvSpPr>
            <p:cNvPr id="63" name="Rectangle: Rounded Corners 62">
              <a:extLst>
                <a:ext uri="{FF2B5EF4-FFF2-40B4-BE49-F238E27FC236}">
                  <a16:creationId xmlns:a16="http://schemas.microsoft.com/office/drawing/2014/main" id="{17A43710-318A-B60D-B0DB-C03353873921}"/>
                </a:ext>
              </a:extLst>
            </p:cNvPr>
            <p:cNvSpPr/>
            <p:nvPr/>
          </p:nvSpPr>
          <p:spPr>
            <a:xfrm>
              <a:off x="1628828" y="1207478"/>
              <a:ext cx="540000" cy="108000"/>
            </a:xfrm>
            <a:prstGeom prst="roundRect">
              <a:avLst>
                <a:gd name="adj" fmla="val 0"/>
              </a:avLst>
            </a:prstGeom>
            <a:noFill/>
            <a:ln w="19050">
              <a:noFill/>
            </a:ln>
            <a:effectLst/>
          </p:spPr>
          <p:txBody>
            <a:bodyPr wrap="square" lIns="0" tIns="0" rIns="0" bIns="0" rtlCol="0" anchor="ctr" anchorCtr="0">
              <a:noAutofit/>
            </a:bodyPr>
            <a:lstStyle/>
            <a:p>
              <a:pPr marL="0" marR="0" lvl="0" indent="0" algn="ctr" defTabSz="457200"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lumMod val="95000"/>
                      <a:lumOff val="5000"/>
                    </a:prstClr>
                  </a:solidFill>
                  <a:effectLst/>
                  <a:uLnTx/>
                  <a:uFillTx/>
                </a:rPr>
                <a:t>Commit</a:t>
              </a:r>
            </a:p>
          </p:txBody>
        </p:sp>
      </p:grpSp>
      <p:grpSp>
        <p:nvGrpSpPr>
          <p:cNvPr id="64" name="Group 63">
            <a:extLst>
              <a:ext uri="{FF2B5EF4-FFF2-40B4-BE49-F238E27FC236}">
                <a16:creationId xmlns:a16="http://schemas.microsoft.com/office/drawing/2014/main" id="{AF653C4E-80D6-E8C6-C8B1-5F06865E171B}"/>
              </a:ext>
            </a:extLst>
          </p:cNvPr>
          <p:cNvGrpSpPr/>
          <p:nvPr/>
        </p:nvGrpSpPr>
        <p:grpSpPr>
          <a:xfrm>
            <a:off x="1824424" y="1491117"/>
            <a:ext cx="796125" cy="216000"/>
            <a:chOff x="1550738" y="1418099"/>
            <a:chExt cx="796125" cy="216000"/>
          </a:xfrm>
        </p:grpSpPr>
        <p:sp>
          <p:nvSpPr>
            <p:cNvPr id="65" name="Arrow: Right 64">
              <a:extLst>
                <a:ext uri="{FF2B5EF4-FFF2-40B4-BE49-F238E27FC236}">
                  <a16:creationId xmlns:a16="http://schemas.microsoft.com/office/drawing/2014/main" id="{DB4506CA-B43E-3077-5523-778FEFA0C6BC}"/>
                </a:ext>
              </a:extLst>
            </p:cNvPr>
            <p:cNvSpPr/>
            <p:nvPr/>
          </p:nvSpPr>
          <p:spPr>
            <a:xfrm flipH="1">
              <a:off x="1550738" y="1418099"/>
              <a:ext cx="796125" cy="216000"/>
            </a:xfrm>
            <a:prstGeom prst="rightArrow">
              <a:avLst>
                <a:gd name="adj1" fmla="val 50000"/>
                <a:gd name="adj2" fmla="val 52646"/>
              </a:avLst>
            </a:prstGeom>
            <a:solidFill>
              <a:schemeClr val="accent3">
                <a:lumMod val="20000"/>
                <a:lumOff val="80000"/>
              </a:schemeClr>
            </a:solidFill>
            <a:ln w="6350">
              <a:solidFill>
                <a:schemeClr val="tx1"/>
              </a:solidFill>
            </a:ln>
            <a:effectLst/>
          </p:spPr>
          <p:txBody>
            <a:bodyPr wrap="square" lIns="0" tIns="0" rIns="0" bIns="0" rtlCol="0" anchor="ctr" anchorCtr="0">
              <a:noAutofit/>
            </a:bodyPr>
            <a:lstStyle/>
            <a:p>
              <a:pPr marL="0" marR="0" lvl="0" indent="0" defTabSz="457200" eaLnBrk="1" fontAlgn="auto" latinLnBrk="0" hangingPunct="1">
                <a:lnSpc>
                  <a:spcPts val="13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lumMod val="95000"/>
                    <a:lumOff val="5000"/>
                  </a:prstClr>
                </a:solidFill>
                <a:effectLst/>
                <a:uLnTx/>
                <a:uFillTx/>
              </a:endParaRPr>
            </a:p>
          </p:txBody>
        </p:sp>
        <p:sp>
          <p:nvSpPr>
            <p:cNvPr id="66" name="Rectangle: Rounded Corners 65">
              <a:extLst>
                <a:ext uri="{FF2B5EF4-FFF2-40B4-BE49-F238E27FC236}">
                  <a16:creationId xmlns:a16="http://schemas.microsoft.com/office/drawing/2014/main" id="{DA90150E-BF39-45B4-1EEE-CD8CBA632EB7}"/>
                </a:ext>
              </a:extLst>
            </p:cNvPr>
            <p:cNvSpPr/>
            <p:nvPr/>
          </p:nvSpPr>
          <p:spPr>
            <a:xfrm>
              <a:off x="1700810" y="1472099"/>
              <a:ext cx="540000" cy="108000"/>
            </a:xfrm>
            <a:prstGeom prst="roundRect">
              <a:avLst>
                <a:gd name="adj" fmla="val 0"/>
              </a:avLst>
            </a:prstGeom>
            <a:noFill/>
            <a:ln w="19050">
              <a:noFill/>
            </a:ln>
            <a:effectLst/>
          </p:spPr>
          <p:txBody>
            <a:bodyPr wrap="square" lIns="0" tIns="0" rIns="0" bIns="0" rtlCol="0" anchor="ctr" anchorCtr="0">
              <a:noAutofit/>
            </a:bodyPr>
            <a:lstStyle/>
            <a:p>
              <a:pPr marL="0" marR="0" lvl="0" indent="0" algn="ctr" defTabSz="457200"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lumMod val="95000"/>
                      <a:lumOff val="5000"/>
                    </a:prstClr>
                  </a:solidFill>
                  <a:effectLst/>
                  <a:uLnTx/>
                  <a:uFillTx/>
                </a:rPr>
                <a:t>Respond</a:t>
              </a:r>
            </a:p>
          </p:txBody>
        </p:sp>
      </p:grpSp>
      <p:sp>
        <p:nvSpPr>
          <p:cNvPr id="67" name="Oval 66">
            <a:extLst>
              <a:ext uri="{FF2B5EF4-FFF2-40B4-BE49-F238E27FC236}">
                <a16:creationId xmlns:a16="http://schemas.microsoft.com/office/drawing/2014/main" id="{74BA4360-9F45-9C0C-8E9F-258669EC560E}"/>
              </a:ext>
            </a:extLst>
          </p:cNvPr>
          <p:cNvSpPr>
            <a:spLocks noChangeAspect="1"/>
          </p:cNvSpPr>
          <p:nvPr/>
        </p:nvSpPr>
        <p:spPr>
          <a:xfrm>
            <a:off x="2130595" y="1685781"/>
            <a:ext cx="162000" cy="162000"/>
          </a:xfrm>
          <a:prstGeom prst="ellipse">
            <a:avLst/>
          </a:prstGeom>
          <a:solidFill>
            <a:srgbClr val="FFB469"/>
          </a:solidFill>
          <a:ln w="6350" cap="flat" cmpd="sng" algn="ctr">
            <a:solidFill>
              <a:schemeClr val="tx1"/>
            </a:solidFill>
            <a:prstDash val="solid"/>
            <a:miter lim="800000"/>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effectLst/>
                <a:uLnTx/>
                <a:uFillTx/>
                <a:ea typeface="+mn-ea"/>
                <a:cs typeface="+mn-cs"/>
              </a:rPr>
              <a:t>10</a:t>
            </a:r>
            <a:endParaRPr kumimoji="0" lang="en-US" sz="900" b="0" i="0" u="none" strike="noStrike" kern="0" cap="none" spc="0" normalizeH="0" baseline="0" noProof="0" dirty="0">
              <a:ln>
                <a:noFill/>
              </a:ln>
              <a:effectLst/>
              <a:uLnTx/>
              <a:uFillTx/>
              <a:ea typeface="+mn-ea"/>
              <a:cs typeface="+mn-cs"/>
            </a:endParaRPr>
          </a:p>
        </p:txBody>
      </p:sp>
      <p:sp>
        <p:nvSpPr>
          <p:cNvPr id="68" name="Oval 67">
            <a:extLst>
              <a:ext uri="{FF2B5EF4-FFF2-40B4-BE49-F238E27FC236}">
                <a16:creationId xmlns:a16="http://schemas.microsoft.com/office/drawing/2014/main" id="{7DC81018-BB2C-914D-5D07-D812D159D504}"/>
              </a:ext>
            </a:extLst>
          </p:cNvPr>
          <p:cNvSpPr>
            <a:spLocks noChangeAspect="1"/>
          </p:cNvSpPr>
          <p:nvPr/>
        </p:nvSpPr>
        <p:spPr>
          <a:xfrm>
            <a:off x="3792753" y="1184483"/>
            <a:ext cx="162000" cy="162000"/>
          </a:xfrm>
          <a:prstGeom prst="ellipse">
            <a:avLst/>
          </a:prstGeom>
          <a:solidFill>
            <a:srgbClr val="FFB469"/>
          </a:solidFill>
          <a:ln w="6350" cap="flat" cmpd="sng" algn="ctr">
            <a:solidFill>
              <a:schemeClr val="tx1"/>
            </a:solidFill>
            <a:prstDash val="solid"/>
            <a:miter lim="800000"/>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effectLst/>
                <a:uLnTx/>
                <a:uFillTx/>
                <a:ea typeface="+mn-ea"/>
                <a:cs typeface="+mn-cs"/>
              </a:rPr>
              <a:t>4</a:t>
            </a:r>
            <a:endParaRPr kumimoji="0" lang="en-US" sz="900" b="0" i="0" u="none" strike="noStrike" kern="0" cap="none" spc="0" normalizeH="0" baseline="0" noProof="0" dirty="0">
              <a:ln>
                <a:noFill/>
              </a:ln>
              <a:effectLst/>
              <a:uLnTx/>
              <a:uFillTx/>
              <a:ea typeface="+mn-ea"/>
              <a:cs typeface="+mn-cs"/>
            </a:endParaRPr>
          </a:p>
        </p:txBody>
      </p:sp>
      <p:sp>
        <p:nvSpPr>
          <p:cNvPr id="69" name="Rectangle: Rounded Corners 68">
            <a:extLst>
              <a:ext uri="{FF2B5EF4-FFF2-40B4-BE49-F238E27FC236}">
                <a16:creationId xmlns:a16="http://schemas.microsoft.com/office/drawing/2014/main" id="{CC5B2048-64E5-6D35-0DF1-F13666FBF567}"/>
              </a:ext>
            </a:extLst>
          </p:cNvPr>
          <p:cNvSpPr/>
          <p:nvPr/>
        </p:nvSpPr>
        <p:spPr>
          <a:xfrm>
            <a:off x="3996306" y="1102912"/>
            <a:ext cx="1214446" cy="180000"/>
          </a:xfrm>
          <a:prstGeom prst="roundRect">
            <a:avLst>
              <a:gd name="adj" fmla="val 0"/>
            </a:avLst>
          </a:prstGeom>
          <a:noFill/>
          <a:ln w="19050">
            <a:noFill/>
          </a:ln>
          <a:effectLst/>
        </p:spPr>
        <p:txBody>
          <a:bodyPr wrap="square" lIns="0" tIns="0" rIns="0" bIns="0" rtlCol="0" anchor="ctr" anchorCtr="0">
            <a:noAutofit/>
          </a:bodyPr>
          <a:lstStyle/>
          <a:p>
            <a:pPr marL="0" marR="0" lvl="0" indent="0" defTabSz="457200" eaLnBrk="1" fontAlgn="auto" latinLnBrk="0" hangingPunct="1">
              <a:lnSpc>
                <a:spcPct val="9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lumMod val="95000"/>
                    <a:lumOff val="5000"/>
                  </a:prstClr>
                </a:solidFill>
                <a:effectLst/>
                <a:uLnTx/>
                <a:uFillTx/>
              </a:rPr>
              <a:t>Waits until </a:t>
            </a:r>
            <a:r>
              <a:rPr kumimoji="0" lang="en-US" sz="700" b="0" i="0" u="none" strike="noStrike" kern="0" cap="none" spc="0" normalizeH="0" baseline="0" noProof="1">
                <a:ln>
                  <a:noFill/>
                </a:ln>
                <a:solidFill>
                  <a:prstClr val="black">
                    <a:lumMod val="95000"/>
                    <a:lumOff val="5000"/>
                  </a:prstClr>
                </a:solidFill>
                <a:effectLst/>
                <a:uLnTx/>
                <a:uFillTx/>
              </a:rPr>
              <a:t>txn</a:t>
            </a:r>
            <a:r>
              <a:rPr kumimoji="0" lang="en-US" sz="700" b="0" i="0" u="none" strike="noStrike" kern="0" cap="none" spc="0" normalizeH="0" baseline="0" noProof="0" dirty="0">
                <a:ln>
                  <a:noFill/>
                </a:ln>
                <a:solidFill>
                  <a:prstClr val="black">
                    <a:lumMod val="95000"/>
                    <a:lumOff val="5000"/>
                  </a:prstClr>
                </a:solidFill>
                <a:effectLst/>
                <a:uLnTx/>
                <a:uFillTx/>
              </a:rPr>
              <a:t> is committed in subscriber</a:t>
            </a:r>
          </a:p>
        </p:txBody>
      </p:sp>
      <p:sp>
        <p:nvSpPr>
          <p:cNvPr id="70" name="Oval 69">
            <a:extLst>
              <a:ext uri="{FF2B5EF4-FFF2-40B4-BE49-F238E27FC236}">
                <a16:creationId xmlns:a16="http://schemas.microsoft.com/office/drawing/2014/main" id="{B71EA351-3492-8D51-DD2F-66E6CD70D7F0}"/>
              </a:ext>
            </a:extLst>
          </p:cNvPr>
          <p:cNvSpPr>
            <a:spLocks noChangeAspect="1"/>
          </p:cNvSpPr>
          <p:nvPr/>
        </p:nvSpPr>
        <p:spPr>
          <a:xfrm>
            <a:off x="3792753" y="1659003"/>
            <a:ext cx="162000" cy="162000"/>
          </a:xfrm>
          <a:prstGeom prst="ellipse">
            <a:avLst/>
          </a:prstGeom>
          <a:solidFill>
            <a:srgbClr val="FFB469"/>
          </a:solidFill>
          <a:ln w="6350" cap="flat" cmpd="sng" algn="ctr">
            <a:solidFill>
              <a:schemeClr val="tx1"/>
            </a:solidFill>
            <a:prstDash val="solid"/>
            <a:miter lim="800000"/>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effectLst/>
                <a:uLnTx/>
                <a:uFillTx/>
                <a:ea typeface="+mn-ea"/>
                <a:cs typeface="+mn-cs"/>
              </a:rPr>
              <a:t>9</a:t>
            </a:r>
          </a:p>
        </p:txBody>
      </p:sp>
      <p:sp>
        <p:nvSpPr>
          <p:cNvPr id="71" name="Cylinder 70">
            <a:extLst>
              <a:ext uri="{FF2B5EF4-FFF2-40B4-BE49-F238E27FC236}">
                <a16:creationId xmlns:a16="http://schemas.microsoft.com/office/drawing/2014/main" id="{24EE568D-53D0-B3F5-5F11-2583212E998A}"/>
              </a:ext>
            </a:extLst>
          </p:cNvPr>
          <p:cNvSpPr>
            <a:spLocks noChangeAspect="1"/>
          </p:cNvSpPr>
          <p:nvPr/>
        </p:nvSpPr>
        <p:spPr>
          <a:xfrm>
            <a:off x="6119512" y="1985864"/>
            <a:ext cx="580819" cy="452307"/>
          </a:xfrm>
          <a:prstGeom prst="can">
            <a:avLst>
              <a:gd name="adj" fmla="val 22946"/>
            </a:avLst>
          </a:prstGeom>
          <a:solidFill>
            <a:srgbClr val="E5E2D3"/>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ea typeface="+mn-ea"/>
                <a:cs typeface="+mn-cs"/>
              </a:rPr>
              <a:t>Data</a:t>
            </a:r>
          </a:p>
        </p:txBody>
      </p:sp>
      <p:sp>
        <p:nvSpPr>
          <p:cNvPr id="72" name="Arrow: Right 71">
            <a:extLst>
              <a:ext uri="{FF2B5EF4-FFF2-40B4-BE49-F238E27FC236}">
                <a16:creationId xmlns:a16="http://schemas.microsoft.com/office/drawing/2014/main" id="{633EF850-107E-3F5B-A3CE-B5BC81373E3D}"/>
              </a:ext>
            </a:extLst>
          </p:cNvPr>
          <p:cNvSpPr/>
          <p:nvPr/>
        </p:nvSpPr>
        <p:spPr>
          <a:xfrm rot="5400000">
            <a:off x="6223412" y="1783156"/>
            <a:ext cx="360000" cy="180000"/>
          </a:xfrm>
          <a:prstGeom prst="rightArrow">
            <a:avLst>
              <a:gd name="adj1" fmla="val 50000"/>
              <a:gd name="adj2" fmla="val 52646"/>
            </a:avLst>
          </a:prstGeom>
          <a:solidFill>
            <a:schemeClr val="accent3">
              <a:lumMod val="20000"/>
              <a:lumOff val="80000"/>
            </a:schemeClr>
          </a:solidFill>
          <a:ln w="6350">
            <a:solidFill>
              <a:schemeClr val="tx1"/>
            </a:solidFill>
          </a:ln>
          <a:effectLst/>
        </p:spPr>
        <p:txBody>
          <a:bodyPr wrap="square" lIns="0" tIns="0" rIns="0" bIns="0" rtlCol="0" anchor="ctr" anchorCtr="0">
            <a:noAutofit/>
          </a:bodyPr>
          <a:lstStyle/>
          <a:p>
            <a:pPr algn="ctr" defTabSz="457200">
              <a:lnSpc>
                <a:spcPts val="1300"/>
              </a:lnSpc>
            </a:pPr>
            <a:endParaRPr lang="en-US" sz="1000" kern="0" dirty="0">
              <a:solidFill>
                <a:prstClr val="black">
                  <a:lumMod val="95000"/>
                  <a:lumOff val="5000"/>
                </a:prstClr>
              </a:solidFill>
            </a:endParaRPr>
          </a:p>
        </p:txBody>
      </p:sp>
      <p:sp>
        <p:nvSpPr>
          <p:cNvPr id="73" name="Oval 72">
            <a:extLst>
              <a:ext uri="{FF2B5EF4-FFF2-40B4-BE49-F238E27FC236}">
                <a16:creationId xmlns:a16="http://schemas.microsoft.com/office/drawing/2014/main" id="{0B52811C-0840-5E05-F4F8-D176B6419ACF}"/>
              </a:ext>
            </a:extLst>
          </p:cNvPr>
          <p:cNvSpPr>
            <a:spLocks noChangeAspect="1"/>
          </p:cNvSpPr>
          <p:nvPr/>
        </p:nvSpPr>
        <p:spPr>
          <a:xfrm>
            <a:off x="6322412" y="1731628"/>
            <a:ext cx="162000" cy="162000"/>
          </a:xfrm>
          <a:prstGeom prst="ellipse">
            <a:avLst/>
          </a:prstGeom>
          <a:solidFill>
            <a:srgbClr val="FFB469"/>
          </a:solidFill>
          <a:ln w="6350" cap="flat" cmpd="sng" algn="ctr">
            <a:solidFill>
              <a:schemeClr val="tx1"/>
            </a:solidFill>
            <a:prstDash val="solid"/>
            <a:miter lim="800000"/>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effectLst/>
                <a:uLnTx/>
                <a:uFillTx/>
                <a:ea typeface="+mn-ea"/>
                <a:cs typeface="+mn-cs"/>
              </a:rPr>
              <a:t>7</a:t>
            </a:r>
          </a:p>
        </p:txBody>
      </p:sp>
      <p:sp>
        <p:nvSpPr>
          <p:cNvPr id="74" name="Oval 73">
            <a:extLst>
              <a:ext uri="{FF2B5EF4-FFF2-40B4-BE49-F238E27FC236}">
                <a16:creationId xmlns:a16="http://schemas.microsoft.com/office/drawing/2014/main" id="{D15D5BF8-8069-0BCA-2AAF-A485C702A034}"/>
              </a:ext>
            </a:extLst>
          </p:cNvPr>
          <p:cNvSpPr>
            <a:spLocks noChangeAspect="1"/>
          </p:cNvSpPr>
          <p:nvPr/>
        </p:nvSpPr>
        <p:spPr>
          <a:xfrm>
            <a:off x="5425729" y="1177608"/>
            <a:ext cx="162000" cy="162000"/>
          </a:xfrm>
          <a:prstGeom prst="ellipse">
            <a:avLst/>
          </a:prstGeom>
          <a:solidFill>
            <a:srgbClr val="FFB469"/>
          </a:solidFill>
          <a:ln w="6350" cap="flat" cmpd="sng" algn="ctr">
            <a:solidFill>
              <a:schemeClr val="tx1"/>
            </a:solidFill>
            <a:prstDash val="solid"/>
            <a:miter lim="800000"/>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effectLst/>
                <a:uLnTx/>
                <a:uFillTx/>
                <a:ea typeface="+mn-ea"/>
                <a:cs typeface="+mn-cs"/>
              </a:rPr>
              <a:t>6</a:t>
            </a:r>
            <a:endParaRPr kumimoji="0" lang="en-US" sz="900" b="0" i="0" u="none" strike="noStrike" kern="0" cap="none" spc="0" normalizeH="0" baseline="0" noProof="0" dirty="0">
              <a:ln>
                <a:noFill/>
              </a:ln>
              <a:effectLst/>
              <a:uLnTx/>
              <a:uFillTx/>
              <a:ea typeface="+mn-ea"/>
              <a:cs typeface="+mn-cs"/>
            </a:endParaRPr>
          </a:p>
        </p:txBody>
      </p:sp>
      <p:grpSp>
        <p:nvGrpSpPr>
          <p:cNvPr id="75" name="Group 74">
            <a:extLst>
              <a:ext uri="{FF2B5EF4-FFF2-40B4-BE49-F238E27FC236}">
                <a16:creationId xmlns:a16="http://schemas.microsoft.com/office/drawing/2014/main" id="{4140C635-4F8B-9DC1-E220-18A2C29260FD}"/>
              </a:ext>
            </a:extLst>
          </p:cNvPr>
          <p:cNvGrpSpPr/>
          <p:nvPr/>
        </p:nvGrpSpPr>
        <p:grpSpPr>
          <a:xfrm>
            <a:off x="5038593" y="1307395"/>
            <a:ext cx="944875" cy="216000"/>
            <a:chOff x="4751157" y="1152402"/>
            <a:chExt cx="944875" cy="216000"/>
          </a:xfrm>
        </p:grpSpPr>
        <p:sp>
          <p:nvSpPr>
            <p:cNvPr id="76" name="Arrow: Right 75">
              <a:extLst>
                <a:ext uri="{FF2B5EF4-FFF2-40B4-BE49-F238E27FC236}">
                  <a16:creationId xmlns:a16="http://schemas.microsoft.com/office/drawing/2014/main" id="{4CB528B2-B209-1B78-B78E-B60030B642A0}"/>
                </a:ext>
              </a:extLst>
            </p:cNvPr>
            <p:cNvSpPr/>
            <p:nvPr/>
          </p:nvSpPr>
          <p:spPr>
            <a:xfrm>
              <a:off x="4751157" y="1152402"/>
              <a:ext cx="944875" cy="216000"/>
            </a:xfrm>
            <a:prstGeom prst="rightArrow">
              <a:avLst>
                <a:gd name="adj1" fmla="val 50000"/>
                <a:gd name="adj2" fmla="val 52646"/>
              </a:avLst>
            </a:prstGeom>
            <a:solidFill>
              <a:schemeClr val="accent3">
                <a:lumMod val="20000"/>
                <a:lumOff val="80000"/>
              </a:schemeClr>
            </a:solidFill>
            <a:ln w="6350">
              <a:solidFill>
                <a:schemeClr val="tx1"/>
              </a:solidFill>
            </a:ln>
            <a:effectLst/>
          </p:spPr>
          <p:txBody>
            <a:bodyPr wrap="square" lIns="0" tIns="0" rIns="0" bIns="0" rtlCol="0" anchor="ctr" anchorCtr="0">
              <a:noAutofit/>
            </a:bodyPr>
            <a:lstStyle/>
            <a:p>
              <a:pPr marL="0" marR="0" lvl="0" indent="0" defTabSz="457200" eaLnBrk="1" fontAlgn="auto" latinLnBrk="0" hangingPunct="1">
                <a:lnSpc>
                  <a:spcPts val="13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lumMod val="95000"/>
                    <a:lumOff val="5000"/>
                  </a:prstClr>
                </a:solidFill>
                <a:effectLst/>
                <a:uLnTx/>
                <a:uFillTx/>
              </a:endParaRPr>
            </a:p>
          </p:txBody>
        </p:sp>
        <p:sp>
          <p:nvSpPr>
            <p:cNvPr id="77" name="Rectangle: Rounded Corners 76">
              <a:extLst>
                <a:ext uri="{FF2B5EF4-FFF2-40B4-BE49-F238E27FC236}">
                  <a16:creationId xmlns:a16="http://schemas.microsoft.com/office/drawing/2014/main" id="{E46D4B97-12C8-5A46-067D-D664079B0778}"/>
                </a:ext>
              </a:extLst>
            </p:cNvPr>
            <p:cNvSpPr/>
            <p:nvPr/>
          </p:nvSpPr>
          <p:spPr>
            <a:xfrm>
              <a:off x="4771515" y="1207478"/>
              <a:ext cx="879305" cy="108000"/>
            </a:xfrm>
            <a:prstGeom prst="roundRect">
              <a:avLst>
                <a:gd name="adj" fmla="val 0"/>
              </a:avLst>
            </a:prstGeom>
            <a:noFill/>
            <a:ln w="19050">
              <a:noFill/>
            </a:ln>
            <a:effectLst/>
          </p:spPr>
          <p:txBody>
            <a:bodyPr wrap="square" lIns="0" tIns="0" rIns="0" bIns="0" rtlCol="0" anchor="ctr" anchorCtr="0">
              <a:noAutofit/>
            </a:bodyPr>
            <a:lstStyle/>
            <a:p>
              <a:pPr marL="0" marR="0" lvl="0" indent="0" algn="ctr" defTabSz="457200"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lumMod val="95000"/>
                      <a:lumOff val="5000"/>
                    </a:prstClr>
                  </a:solidFill>
                  <a:effectLst/>
                  <a:uLnTx/>
                  <a:uFillTx/>
                </a:rPr>
                <a:t>Logical replication</a:t>
              </a:r>
            </a:p>
          </p:txBody>
        </p:sp>
      </p:grpSp>
      <p:grpSp>
        <p:nvGrpSpPr>
          <p:cNvPr id="78" name="Group 77">
            <a:extLst>
              <a:ext uri="{FF2B5EF4-FFF2-40B4-BE49-F238E27FC236}">
                <a16:creationId xmlns:a16="http://schemas.microsoft.com/office/drawing/2014/main" id="{06D1A2D1-5CA7-791F-BC35-9CF06FE23027}"/>
              </a:ext>
            </a:extLst>
          </p:cNvPr>
          <p:cNvGrpSpPr/>
          <p:nvPr/>
        </p:nvGrpSpPr>
        <p:grpSpPr>
          <a:xfrm>
            <a:off x="5038592" y="1491117"/>
            <a:ext cx="944875" cy="216000"/>
            <a:chOff x="4751156" y="1411749"/>
            <a:chExt cx="944875" cy="216000"/>
          </a:xfrm>
        </p:grpSpPr>
        <p:sp>
          <p:nvSpPr>
            <p:cNvPr id="79" name="Arrow: Right 78">
              <a:extLst>
                <a:ext uri="{FF2B5EF4-FFF2-40B4-BE49-F238E27FC236}">
                  <a16:creationId xmlns:a16="http://schemas.microsoft.com/office/drawing/2014/main" id="{5B5D66B1-64BE-BABD-CDA2-7CCC341B4B13}"/>
                </a:ext>
              </a:extLst>
            </p:cNvPr>
            <p:cNvSpPr/>
            <p:nvPr/>
          </p:nvSpPr>
          <p:spPr>
            <a:xfrm flipH="1">
              <a:off x="4751156" y="1411749"/>
              <a:ext cx="944875" cy="216000"/>
            </a:xfrm>
            <a:prstGeom prst="rightArrow">
              <a:avLst>
                <a:gd name="adj1" fmla="val 50000"/>
                <a:gd name="adj2" fmla="val 52646"/>
              </a:avLst>
            </a:prstGeom>
            <a:solidFill>
              <a:schemeClr val="accent3">
                <a:lumMod val="20000"/>
                <a:lumOff val="80000"/>
              </a:schemeClr>
            </a:solidFill>
            <a:ln w="6350">
              <a:solidFill>
                <a:schemeClr val="tx1"/>
              </a:solidFill>
            </a:ln>
            <a:effectLst/>
          </p:spPr>
          <p:txBody>
            <a:bodyPr wrap="square" lIns="0" tIns="0" rIns="0" bIns="0" rtlCol="0" anchor="ctr" anchorCtr="0">
              <a:noAutofit/>
            </a:bodyPr>
            <a:lstStyle/>
            <a:p>
              <a:pPr marL="0" marR="0" lvl="0" indent="0" defTabSz="457200" eaLnBrk="1" fontAlgn="auto" latinLnBrk="0" hangingPunct="1">
                <a:lnSpc>
                  <a:spcPts val="13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lumMod val="95000"/>
                    <a:lumOff val="5000"/>
                  </a:prstClr>
                </a:solidFill>
                <a:effectLst/>
                <a:uLnTx/>
                <a:uFillTx/>
              </a:endParaRPr>
            </a:p>
          </p:txBody>
        </p:sp>
        <p:sp>
          <p:nvSpPr>
            <p:cNvPr id="80" name="Rectangle: Rounded Corners 79">
              <a:extLst>
                <a:ext uri="{FF2B5EF4-FFF2-40B4-BE49-F238E27FC236}">
                  <a16:creationId xmlns:a16="http://schemas.microsoft.com/office/drawing/2014/main" id="{8222964F-9D7C-AEAC-1FDC-1C020D6C7795}"/>
                </a:ext>
              </a:extLst>
            </p:cNvPr>
            <p:cNvSpPr/>
            <p:nvPr/>
          </p:nvSpPr>
          <p:spPr>
            <a:xfrm>
              <a:off x="4953593" y="1465749"/>
              <a:ext cx="540000" cy="108000"/>
            </a:xfrm>
            <a:prstGeom prst="roundRect">
              <a:avLst>
                <a:gd name="adj" fmla="val 0"/>
              </a:avLst>
            </a:prstGeom>
            <a:noFill/>
            <a:ln w="19050">
              <a:noFill/>
            </a:ln>
            <a:effectLst/>
          </p:spPr>
          <p:txBody>
            <a:bodyPr wrap="square" lIns="0" tIns="0" rIns="0" bIns="0" rtlCol="0" anchor="ctr" anchorCtr="0">
              <a:noAutofit/>
            </a:bodyPr>
            <a:lstStyle/>
            <a:p>
              <a:pPr marL="0" marR="0" lvl="0" indent="0" algn="ctr" defTabSz="457200"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lumMod val="95000"/>
                      <a:lumOff val="5000"/>
                    </a:prstClr>
                  </a:solidFill>
                  <a:effectLst/>
                  <a:uLnTx/>
                  <a:uFillTx/>
                </a:rPr>
                <a:t>Respond</a:t>
              </a:r>
            </a:p>
          </p:txBody>
        </p:sp>
      </p:grpSp>
      <p:sp>
        <p:nvSpPr>
          <p:cNvPr id="81" name="Oval 80">
            <a:extLst>
              <a:ext uri="{FF2B5EF4-FFF2-40B4-BE49-F238E27FC236}">
                <a16:creationId xmlns:a16="http://schemas.microsoft.com/office/drawing/2014/main" id="{7885E1D1-7407-2598-F51A-31B34FE76556}"/>
              </a:ext>
            </a:extLst>
          </p:cNvPr>
          <p:cNvSpPr>
            <a:spLocks noChangeAspect="1"/>
          </p:cNvSpPr>
          <p:nvPr/>
        </p:nvSpPr>
        <p:spPr>
          <a:xfrm>
            <a:off x="5425729" y="1678906"/>
            <a:ext cx="162000" cy="162000"/>
          </a:xfrm>
          <a:prstGeom prst="ellipse">
            <a:avLst/>
          </a:prstGeom>
          <a:solidFill>
            <a:srgbClr val="FFB469"/>
          </a:solidFill>
          <a:ln w="6350" cap="flat" cmpd="sng" algn="ctr">
            <a:solidFill>
              <a:schemeClr val="tx1"/>
            </a:solidFill>
            <a:prstDash val="solid"/>
            <a:miter lim="800000"/>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effectLst/>
                <a:uLnTx/>
                <a:uFillTx/>
                <a:ea typeface="+mn-ea"/>
                <a:cs typeface="+mn-cs"/>
              </a:rPr>
              <a:t>8</a:t>
            </a:r>
            <a:endParaRPr kumimoji="0" lang="en-US" sz="900" b="0" i="0" u="none" strike="noStrike" kern="0" cap="none" spc="0" normalizeH="0" baseline="0" noProof="0" dirty="0">
              <a:ln>
                <a:noFill/>
              </a:ln>
              <a:effectLst/>
              <a:uLnTx/>
              <a:uFillTx/>
              <a:ea typeface="+mn-ea"/>
              <a:cs typeface="+mn-cs"/>
            </a:endParaRPr>
          </a:p>
        </p:txBody>
      </p:sp>
      <p:sp>
        <p:nvSpPr>
          <p:cNvPr id="82" name="Rectangle: Rounded Corners 81">
            <a:extLst>
              <a:ext uri="{FF2B5EF4-FFF2-40B4-BE49-F238E27FC236}">
                <a16:creationId xmlns:a16="http://schemas.microsoft.com/office/drawing/2014/main" id="{8B4D2CFF-0D09-B477-7FCC-AB24F8423C03}"/>
              </a:ext>
            </a:extLst>
          </p:cNvPr>
          <p:cNvSpPr/>
          <p:nvPr/>
        </p:nvSpPr>
        <p:spPr>
          <a:xfrm>
            <a:off x="6575246" y="1761131"/>
            <a:ext cx="580819" cy="180000"/>
          </a:xfrm>
          <a:prstGeom prst="roundRect">
            <a:avLst>
              <a:gd name="adj" fmla="val 0"/>
            </a:avLst>
          </a:prstGeom>
          <a:noFill/>
          <a:ln w="19050">
            <a:noFill/>
          </a:ln>
          <a:effectLst/>
        </p:spPr>
        <p:txBody>
          <a:bodyPr wrap="square" lIns="0" tIns="0" rIns="0" bIns="0" rtlCol="0" anchor="ctr" anchorCtr="0">
            <a:noAutofit/>
          </a:bodyPr>
          <a:lstStyle/>
          <a:p>
            <a:pPr marL="0" marR="0" lvl="0" indent="0" defTabSz="457200" eaLnBrk="1" fontAlgn="auto" latinLnBrk="0" hangingPunct="1">
              <a:lnSpc>
                <a:spcPct val="9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lumMod val="95000"/>
                    <a:lumOff val="5000"/>
                  </a:prstClr>
                </a:solidFill>
                <a:effectLst/>
                <a:uLnTx/>
                <a:uFillTx/>
              </a:rPr>
              <a:t>Apply and commit </a:t>
            </a:r>
            <a:r>
              <a:rPr kumimoji="0" lang="en-US" sz="700" b="0" i="0" u="none" strike="noStrike" kern="0" cap="none" spc="0" normalizeH="0" baseline="0" noProof="1">
                <a:ln>
                  <a:noFill/>
                </a:ln>
                <a:solidFill>
                  <a:prstClr val="black">
                    <a:lumMod val="95000"/>
                    <a:lumOff val="5000"/>
                  </a:prstClr>
                </a:solidFill>
                <a:effectLst/>
                <a:uLnTx/>
                <a:uFillTx/>
              </a:rPr>
              <a:t>txns</a:t>
            </a:r>
          </a:p>
        </p:txBody>
      </p:sp>
      <p:sp>
        <p:nvSpPr>
          <p:cNvPr id="83" name="Rectangle: Rounded Corners 82">
            <a:extLst>
              <a:ext uri="{FF2B5EF4-FFF2-40B4-BE49-F238E27FC236}">
                <a16:creationId xmlns:a16="http://schemas.microsoft.com/office/drawing/2014/main" id="{E3B84127-E2C4-B501-7FE3-4254F8BD1DF4}"/>
              </a:ext>
            </a:extLst>
          </p:cNvPr>
          <p:cNvSpPr/>
          <p:nvPr/>
        </p:nvSpPr>
        <p:spPr>
          <a:xfrm>
            <a:off x="1948213" y="2705653"/>
            <a:ext cx="6588000" cy="180000"/>
          </a:xfrm>
          <a:prstGeom prst="roundRect">
            <a:avLst>
              <a:gd name="adj" fmla="val 0"/>
            </a:avLst>
          </a:prstGeom>
          <a:noFill/>
          <a:ln w="19050">
            <a:noFill/>
          </a:ln>
          <a:effectLst/>
        </p:spPr>
        <p:txBody>
          <a:bodyPr wrap="square" lIns="0" tIns="0" rIns="0" bIns="0" rtlCol="0" anchor="ctr" anchorCtr="0">
            <a:noAutofit/>
          </a:bodyPr>
          <a:lstStyle/>
          <a:p>
            <a:pPr marL="0" marR="0" lvl="0" indent="0" defTabSz="457200" eaLnBrk="1" fontAlgn="auto" latinLnBrk="0" hangingPunct="1">
              <a:lnSpc>
                <a:spcPct val="90000"/>
              </a:lnSpc>
              <a:spcBef>
                <a:spcPts val="0"/>
              </a:spcBef>
              <a:spcAft>
                <a:spcPts val="0"/>
              </a:spcAft>
              <a:buClrTx/>
              <a:buSzTx/>
              <a:buFontTx/>
              <a:buNone/>
              <a:tabLst/>
              <a:defRPr/>
            </a:pPr>
            <a:r>
              <a:rPr kumimoji="0" lang="en-AU" sz="900" b="0" i="0" u="none" strike="noStrike" kern="0" cap="none" spc="0" normalizeH="0" baseline="0" noProof="0" dirty="0">
                <a:ln>
                  <a:noFill/>
                </a:ln>
                <a:solidFill>
                  <a:prstClr val="black">
                    <a:lumMod val="95000"/>
                    <a:lumOff val="5000"/>
                  </a:prstClr>
                </a:solidFill>
                <a:effectLst/>
                <a:uLnTx/>
                <a:uFillTx/>
              </a:rPr>
              <a:t>Backend in the publisher performs transactions</a:t>
            </a:r>
          </a:p>
        </p:txBody>
      </p:sp>
      <p:cxnSp>
        <p:nvCxnSpPr>
          <p:cNvPr id="84" name="Straight Connector 83">
            <a:extLst>
              <a:ext uri="{FF2B5EF4-FFF2-40B4-BE49-F238E27FC236}">
                <a16:creationId xmlns:a16="http://schemas.microsoft.com/office/drawing/2014/main" id="{73B67B13-7899-1228-9650-6A817BA52053}"/>
              </a:ext>
            </a:extLst>
          </p:cNvPr>
          <p:cNvCxnSpPr>
            <a:cxnSpLocks/>
          </p:cNvCxnSpPr>
          <p:nvPr/>
        </p:nvCxnSpPr>
        <p:spPr>
          <a:xfrm>
            <a:off x="1654973" y="2795653"/>
            <a:ext cx="2638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Rectangle: Rounded Corners 85">
            <a:extLst>
              <a:ext uri="{FF2B5EF4-FFF2-40B4-BE49-F238E27FC236}">
                <a16:creationId xmlns:a16="http://schemas.microsoft.com/office/drawing/2014/main" id="{6A989733-B22D-738F-0A0D-523C9197D313}"/>
              </a:ext>
            </a:extLst>
          </p:cNvPr>
          <p:cNvSpPr/>
          <p:nvPr/>
        </p:nvSpPr>
        <p:spPr>
          <a:xfrm>
            <a:off x="1948214" y="3184369"/>
            <a:ext cx="6588000" cy="180000"/>
          </a:xfrm>
          <a:prstGeom prst="roundRect">
            <a:avLst>
              <a:gd name="adj" fmla="val 0"/>
            </a:avLst>
          </a:prstGeom>
          <a:noFill/>
          <a:ln w="19050">
            <a:noFill/>
          </a:ln>
          <a:effectLst/>
        </p:spPr>
        <p:txBody>
          <a:bodyPr wrap="square" lIns="0" tIns="0" rIns="0" bIns="0" rtlCol="0" anchor="ctr" anchorCtr="0">
            <a:noAutofit/>
          </a:bodyPr>
          <a:lstStyle/>
          <a:p>
            <a:pPr marL="0" marR="0" lvl="0" indent="0" defTabSz="457200" eaLnBrk="1" fontAlgn="auto" latinLnBrk="0" hangingPunct="1">
              <a:lnSpc>
                <a:spcPct val="90000"/>
              </a:lnSpc>
              <a:spcBef>
                <a:spcPts val="0"/>
              </a:spcBef>
              <a:spcAft>
                <a:spcPts val="0"/>
              </a:spcAft>
              <a:buClrTx/>
              <a:buSzTx/>
              <a:buFontTx/>
              <a:buNone/>
              <a:tabLst/>
              <a:defRPr/>
            </a:pPr>
            <a:r>
              <a:rPr lang="en-US" sz="900" dirty="0">
                <a:solidFill>
                  <a:srgbClr val="202124"/>
                </a:solidFill>
                <a:latin typeface="+mn-lt"/>
                <a:ea typeface="Open Sans" panose="020B0606030504020204" pitchFamily="34" charset="0"/>
                <a:cs typeface="Open Sans" panose="020B0606030504020204" pitchFamily="34" charset="0"/>
              </a:rPr>
              <a:t>Backend adds the </a:t>
            </a:r>
            <a:r>
              <a:rPr lang="en-US" sz="900" noProof="1">
                <a:solidFill>
                  <a:srgbClr val="202124"/>
                </a:solidFill>
                <a:latin typeface="+mn-lt"/>
                <a:ea typeface="Open Sans" panose="020B0606030504020204" pitchFamily="34" charset="0"/>
                <a:cs typeface="Open Sans" panose="020B0606030504020204" pitchFamily="34" charset="0"/>
              </a:rPr>
              <a:t>LSN</a:t>
            </a:r>
            <a:r>
              <a:rPr lang="en-US" sz="900" dirty="0">
                <a:solidFill>
                  <a:srgbClr val="202124"/>
                </a:solidFill>
                <a:latin typeface="+mn-lt"/>
                <a:ea typeface="Open Sans" panose="020B0606030504020204" pitchFamily="34" charset="0"/>
                <a:cs typeface="Open Sans" panose="020B0606030504020204" pitchFamily="34" charset="0"/>
              </a:rPr>
              <a:t> and backend information to the </a:t>
            </a:r>
            <a:r>
              <a:rPr lang="en-US" sz="900" noProof="1">
                <a:solidFill>
                  <a:srgbClr val="202124"/>
                </a:solidFill>
                <a:latin typeface="+mn-lt"/>
                <a:ea typeface="Open Sans" panose="020B0606030504020204" pitchFamily="34" charset="0"/>
                <a:cs typeface="Open Sans" panose="020B0606030504020204" pitchFamily="34" charset="0"/>
              </a:rPr>
              <a:t>syncrep</a:t>
            </a:r>
            <a:r>
              <a:rPr lang="en-US" sz="900" dirty="0">
                <a:solidFill>
                  <a:srgbClr val="202124"/>
                </a:solidFill>
                <a:latin typeface="+mn-lt"/>
                <a:ea typeface="Open Sans" panose="020B0606030504020204" pitchFamily="34" charset="0"/>
                <a:cs typeface="Open Sans" panose="020B0606030504020204" pitchFamily="34" charset="0"/>
              </a:rPr>
              <a:t> queue to be awakened by the walsender</a:t>
            </a:r>
            <a:endParaRPr kumimoji="0" lang="en-AU" sz="900" b="0" i="0" u="none" strike="noStrike" kern="0" cap="none" spc="0" normalizeH="0" baseline="0" noProof="0" dirty="0">
              <a:ln>
                <a:noFill/>
              </a:ln>
              <a:solidFill>
                <a:prstClr val="black">
                  <a:lumMod val="95000"/>
                  <a:lumOff val="5000"/>
                </a:prstClr>
              </a:solidFill>
              <a:effectLst/>
              <a:uLnTx/>
              <a:uFillTx/>
            </a:endParaRPr>
          </a:p>
        </p:txBody>
      </p:sp>
      <p:cxnSp>
        <p:nvCxnSpPr>
          <p:cNvPr id="87" name="Straight Connector 86">
            <a:extLst>
              <a:ext uri="{FF2B5EF4-FFF2-40B4-BE49-F238E27FC236}">
                <a16:creationId xmlns:a16="http://schemas.microsoft.com/office/drawing/2014/main" id="{3912B741-03E9-03D8-171C-3A0E65B89899}"/>
              </a:ext>
            </a:extLst>
          </p:cNvPr>
          <p:cNvCxnSpPr>
            <a:cxnSpLocks/>
          </p:cNvCxnSpPr>
          <p:nvPr/>
        </p:nvCxnSpPr>
        <p:spPr>
          <a:xfrm flipH="1">
            <a:off x="1690668" y="3274369"/>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ectangle: Rounded Corners 87">
            <a:extLst>
              <a:ext uri="{FF2B5EF4-FFF2-40B4-BE49-F238E27FC236}">
                <a16:creationId xmlns:a16="http://schemas.microsoft.com/office/drawing/2014/main" id="{03B69E74-C84F-441C-4D6A-D5895A326906}"/>
              </a:ext>
            </a:extLst>
          </p:cNvPr>
          <p:cNvSpPr/>
          <p:nvPr/>
        </p:nvSpPr>
        <p:spPr>
          <a:xfrm>
            <a:off x="1948214" y="2945011"/>
            <a:ext cx="6588000" cy="180000"/>
          </a:xfrm>
          <a:prstGeom prst="roundRect">
            <a:avLst>
              <a:gd name="adj" fmla="val 0"/>
            </a:avLst>
          </a:prstGeom>
          <a:noFill/>
          <a:ln w="19050">
            <a:noFill/>
          </a:ln>
          <a:effectLst/>
        </p:spPr>
        <p:txBody>
          <a:bodyPr wrap="square" lIns="0" tIns="0" rIns="0" bIns="0" rtlCol="0" anchor="ctr" anchorCtr="0">
            <a:noAutofit/>
          </a:bodyPr>
          <a:lstStyle/>
          <a:p>
            <a:pPr marL="0" marR="0" lvl="0" indent="0" defTabSz="457200" eaLnBrk="1" fontAlgn="auto" latinLnBrk="0" hangingPunct="1">
              <a:lnSpc>
                <a:spcPct val="90000"/>
              </a:lnSpc>
              <a:spcBef>
                <a:spcPts val="0"/>
              </a:spcBef>
              <a:spcAft>
                <a:spcPts val="0"/>
              </a:spcAft>
              <a:buClrTx/>
              <a:buSzTx/>
              <a:buFontTx/>
              <a:buNone/>
              <a:tabLst/>
              <a:defRPr/>
            </a:pPr>
            <a:r>
              <a:rPr lang="en-US" sz="900" dirty="0">
                <a:solidFill>
                  <a:srgbClr val="202124"/>
                </a:solidFill>
                <a:latin typeface="+mn-lt"/>
                <a:ea typeface="Open Sans" panose="020B0606030504020204" pitchFamily="34" charset="0"/>
                <a:cs typeface="Open Sans" panose="020B0606030504020204" pitchFamily="34" charset="0"/>
              </a:rPr>
              <a:t>Backend generates the WAL records for transactions</a:t>
            </a:r>
            <a:endParaRPr kumimoji="0" lang="en-AU" sz="900" b="0" i="0" u="none" strike="noStrike" kern="0" cap="none" spc="0" normalizeH="0" baseline="0" noProof="0" dirty="0">
              <a:ln>
                <a:noFill/>
              </a:ln>
              <a:solidFill>
                <a:prstClr val="black">
                  <a:lumMod val="95000"/>
                  <a:lumOff val="5000"/>
                </a:prstClr>
              </a:solidFill>
              <a:effectLst/>
              <a:uLnTx/>
              <a:uFillTx/>
            </a:endParaRPr>
          </a:p>
        </p:txBody>
      </p:sp>
      <p:cxnSp>
        <p:nvCxnSpPr>
          <p:cNvPr id="89" name="Straight Connector 88">
            <a:extLst>
              <a:ext uri="{FF2B5EF4-FFF2-40B4-BE49-F238E27FC236}">
                <a16:creationId xmlns:a16="http://schemas.microsoft.com/office/drawing/2014/main" id="{F9CDE5C7-3C2D-1D3D-2CC1-FDF82F0B1F7D}"/>
              </a:ext>
            </a:extLst>
          </p:cNvPr>
          <p:cNvCxnSpPr>
            <a:cxnSpLocks/>
          </p:cNvCxnSpPr>
          <p:nvPr/>
        </p:nvCxnSpPr>
        <p:spPr>
          <a:xfrm flipH="1">
            <a:off x="1690668" y="3035011"/>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Rectangle: Rounded Corners 91">
            <a:extLst>
              <a:ext uri="{FF2B5EF4-FFF2-40B4-BE49-F238E27FC236}">
                <a16:creationId xmlns:a16="http://schemas.microsoft.com/office/drawing/2014/main" id="{A65F6A70-B2FC-9B87-4A6F-D1F3B05E9DAE}"/>
              </a:ext>
            </a:extLst>
          </p:cNvPr>
          <p:cNvSpPr/>
          <p:nvPr/>
        </p:nvSpPr>
        <p:spPr>
          <a:xfrm>
            <a:off x="1948213" y="3423727"/>
            <a:ext cx="6588000" cy="180000"/>
          </a:xfrm>
          <a:prstGeom prst="roundRect">
            <a:avLst>
              <a:gd name="adj" fmla="val 0"/>
            </a:avLst>
          </a:prstGeom>
          <a:noFill/>
          <a:ln w="19050">
            <a:noFill/>
          </a:ln>
          <a:effectLst/>
        </p:spPr>
        <p:txBody>
          <a:bodyPr wrap="square" lIns="0" tIns="0" rIns="0" bIns="0" rtlCol="0" anchor="ctr" anchorCtr="0">
            <a:noAutofit/>
          </a:bodyPr>
          <a:lstStyle/>
          <a:p>
            <a:pPr marL="0" marR="0" lvl="0" indent="0" defTabSz="457200" eaLnBrk="1" fontAlgn="auto" latinLnBrk="0" hangingPunct="1">
              <a:lnSpc>
                <a:spcPct val="90000"/>
              </a:lnSpc>
              <a:spcBef>
                <a:spcPts val="0"/>
              </a:spcBef>
              <a:spcAft>
                <a:spcPts val="0"/>
              </a:spcAft>
              <a:buClrTx/>
              <a:buSzTx/>
              <a:buFontTx/>
              <a:buNone/>
              <a:tabLst/>
              <a:defRPr/>
            </a:pPr>
            <a:r>
              <a:rPr lang="en-US" sz="900" dirty="0">
                <a:solidFill>
                  <a:srgbClr val="202124"/>
                </a:solidFill>
                <a:latin typeface="+mn-lt"/>
                <a:ea typeface="Open Sans" panose="020B0606030504020204" pitchFamily="34" charset="0"/>
                <a:cs typeface="Open Sans" panose="020B0606030504020204" pitchFamily="34" charset="0"/>
              </a:rPr>
              <a:t>Walsender decodes WAL records of the corresponding </a:t>
            </a:r>
            <a:r>
              <a:rPr lang="en-US" sz="900" noProof="1">
                <a:solidFill>
                  <a:srgbClr val="202124"/>
                </a:solidFill>
                <a:latin typeface="+mn-lt"/>
                <a:ea typeface="Open Sans" panose="020B0606030504020204" pitchFamily="34" charset="0"/>
                <a:cs typeface="Open Sans" panose="020B0606030504020204" pitchFamily="34" charset="0"/>
              </a:rPr>
              <a:t>txns</a:t>
            </a:r>
            <a:r>
              <a:rPr lang="en-US" sz="900" dirty="0">
                <a:solidFill>
                  <a:srgbClr val="202124"/>
                </a:solidFill>
                <a:latin typeface="+mn-lt"/>
                <a:ea typeface="Open Sans" panose="020B0606030504020204" pitchFamily="34" charset="0"/>
                <a:cs typeface="Open Sans" panose="020B0606030504020204" pitchFamily="34" charset="0"/>
              </a:rPr>
              <a:t>, sends </a:t>
            </a:r>
            <a:r>
              <a:rPr lang="en-US" sz="900" noProof="1">
                <a:solidFill>
                  <a:srgbClr val="202124"/>
                </a:solidFill>
                <a:latin typeface="+mn-lt"/>
                <a:ea typeface="Open Sans" panose="020B0606030504020204" pitchFamily="34" charset="0"/>
                <a:cs typeface="Open Sans" panose="020B0606030504020204" pitchFamily="34" charset="0"/>
              </a:rPr>
              <a:t>txns</a:t>
            </a:r>
            <a:r>
              <a:rPr lang="en-US" sz="900" dirty="0">
                <a:solidFill>
                  <a:srgbClr val="202124"/>
                </a:solidFill>
                <a:latin typeface="+mn-lt"/>
                <a:ea typeface="Open Sans" panose="020B0606030504020204" pitchFamily="34" charset="0"/>
                <a:cs typeface="Open Sans" panose="020B0606030504020204" pitchFamily="34" charset="0"/>
              </a:rPr>
              <a:t> to the subscriber, and waits until </a:t>
            </a:r>
            <a:r>
              <a:rPr lang="en-US" sz="900" noProof="1">
                <a:solidFill>
                  <a:srgbClr val="202124"/>
                </a:solidFill>
                <a:latin typeface="+mn-lt"/>
                <a:ea typeface="Open Sans" panose="020B0606030504020204" pitchFamily="34" charset="0"/>
                <a:cs typeface="Open Sans" panose="020B0606030504020204" pitchFamily="34" charset="0"/>
              </a:rPr>
              <a:t>txn</a:t>
            </a:r>
            <a:r>
              <a:rPr lang="en-US" sz="900" dirty="0">
                <a:solidFill>
                  <a:srgbClr val="202124"/>
                </a:solidFill>
                <a:latin typeface="+mn-lt"/>
                <a:ea typeface="Open Sans" panose="020B0606030504020204" pitchFamily="34" charset="0"/>
                <a:cs typeface="Open Sans" panose="020B0606030504020204" pitchFamily="34" charset="0"/>
              </a:rPr>
              <a:t> is complete</a:t>
            </a:r>
            <a:endParaRPr kumimoji="0" lang="en-AU" sz="1000" b="0" i="0" u="none" strike="noStrike" kern="0" cap="none" spc="0" normalizeH="0" baseline="0" noProof="0" dirty="0">
              <a:ln>
                <a:noFill/>
              </a:ln>
              <a:solidFill>
                <a:prstClr val="black">
                  <a:lumMod val="95000"/>
                  <a:lumOff val="5000"/>
                </a:prstClr>
              </a:solidFill>
              <a:effectLst/>
              <a:uLnTx/>
              <a:uFillTx/>
            </a:endParaRPr>
          </a:p>
        </p:txBody>
      </p:sp>
      <p:sp>
        <p:nvSpPr>
          <p:cNvPr id="94" name="Rectangle: Rounded Corners 93">
            <a:extLst>
              <a:ext uri="{FF2B5EF4-FFF2-40B4-BE49-F238E27FC236}">
                <a16:creationId xmlns:a16="http://schemas.microsoft.com/office/drawing/2014/main" id="{3CDFE327-651D-1115-6E96-D2289CA343A9}"/>
              </a:ext>
            </a:extLst>
          </p:cNvPr>
          <p:cNvSpPr/>
          <p:nvPr/>
        </p:nvSpPr>
        <p:spPr>
          <a:xfrm>
            <a:off x="1948213" y="3864709"/>
            <a:ext cx="6588000" cy="180000"/>
          </a:xfrm>
          <a:prstGeom prst="roundRect">
            <a:avLst>
              <a:gd name="adj" fmla="val 0"/>
            </a:avLst>
          </a:prstGeom>
          <a:noFill/>
          <a:ln w="19050">
            <a:noFill/>
          </a:ln>
          <a:effectLst/>
        </p:spPr>
        <p:txBody>
          <a:bodyPr wrap="square" lIns="0" tIns="0" rIns="0" bIns="0" rtlCol="0" anchor="ctr" anchorCtr="0">
            <a:noAutofit/>
          </a:bodyPr>
          <a:lstStyle/>
          <a:p>
            <a:pPr marL="0" lvl="1" indent="0">
              <a:lnSpc>
                <a:spcPct val="100000"/>
              </a:lnSpc>
              <a:spcAft>
                <a:spcPts val="0"/>
              </a:spcAft>
              <a:buNone/>
            </a:pPr>
            <a:r>
              <a:rPr lang="en-US" sz="900" dirty="0">
                <a:solidFill>
                  <a:srgbClr val="202124"/>
                </a:solidFill>
                <a:latin typeface="+mn-lt"/>
                <a:ea typeface="Open Sans" panose="020B0606030504020204" pitchFamily="34" charset="0"/>
                <a:cs typeface="Open Sans" panose="020B0606030504020204" pitchFamily="34" charset="0"/>
              </a:rPr>
              <a:t>Subscriber confirms the transaction is committed</a:t>
            </a:r>
          </a:p>
        </p:txBody>
      </p:sp>
      <p:cxnSp>
        <p:nvCxnSpPr>
          <p:cNvPr id="95" name="Straight Connector 94">
            <a:extLst>
              <a:ext uri="{FF2B5EF4-FFF2-40B4-BE49-F238E27FC236}">
                <a16:creationId xmlns:a16="http://schemas.microsoft.com/office/drawing/2014/main" id="{CF86A473-78B3-F12C-F156-7EE7A808D3B2}"/>
              </a:ext>
            </a:extLst>
          </p:cNvPr>
          <p:cNvCxnSpPr>
            <a:cxnSpLocks/>
          </p:cNvCxnSpPr>
          <p:nvPr/>
        </p:nvCxnSpPr>
        <p:spPr>
          <a:xfrm flipH="1">
            <a:off x="1690668" y="3940854"/>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Rectangle: Rounded Corners 95">
            <a:extLst>
              <a:ext uri="{FF2B5EF4-FFF2-40B4-BE49-F238E27FC236}">
                <a16:creationId xmlns:a16="http://schemas.microsoft.com/office/drawing/2014/main" id="{5E0B6B4A-7065-8B7D-8F4C-F632DF40FEF3}"/>
              </a:ext>
            </a:extLst>
          </p:cNvPr>
          <p:cNvSpPr/>
          <p:nvPr/>
        </p:nvSpPr>
        <p:spPr>
          <a:xfrm>
            <a:off x="1948213" y="3639207"/>
            <a:ext cx="6588000" cy="180000"/>
          </a:xfrm>
          <a:prstGeom prst="roundRect">
            <a:avLst>
              <a:gd name="adj" fmla="val 0"/>
            </a:avLst>
          </a:prstGeom>
          <a:noFill/>
          <a:ln w="19050">
            <a:noFill/>
          </a:ln>
          <a:effectLst/>
        </p:spPr>
        <p:txBody>
          <a:bodyPr wrap="square" lIns="0" tIns="0" rIns="0" bIns="0" rtlCol="0" anchor="ctr" anchorCtr="0">
            <a:noAutofit/>
          </a:bodyPr>
          <a:lstStyle/>
          <a:p>
            <a:pPr marL="0" marR="0" lvl="0" indent="0" defTabSz="457200" eaLnBrk="1" fontAlgn="auto" latinLnBrk="0" hangingPunct="1">
              <a:lnSpc>
                <a:spcPct val="90000"/>
              </a:lnSpc>
              <a:spcBef>
                <a:spcPts val="0"/>
              </a:spcBef>
              <a:spcAft>
                <a:spcPts val="0"/>
              </a:spcAft>
              <a:buClrTx/>
              <a:buSzTx/>
              <a:buFontTx/>
              <a:buNone/>
              <a:tabLst/>
              <a:defRPr/>
            </a:pPr>
            <a:r>
              <a:rPr lang="en-US" sz="900" dirty="0">
                <a:solidFill>
                  <a:srgbClr val="202124"/>
                </a:solidFill>
                <a:latin typeface="+mn-lt"/>
                <a:ea typeface="Open Sans" panose="020B0606030504020204" pitchFamily="34" charset="0"/>
                <a:cs typeface="Open Sans" panose="020B0606030504020204" pitchFamily="34" charset="0"/>
              </a:rPr>
              <a:t>Apply worker applies commits the transactions and responds to walsender</a:t>
            </a:r>
            <a:endParaRPr kumimoji="0" lang="en-AU" sz="900" b="0" i="0" u="none" strike="noStrike" kern="0" cap="none" spc="0" normalizeH="0" baseline="0" noProof="0" dirty="0">
              <a:ln>
                <a:noFill/>
              </a:ln>
              <a:solidFill>
                <a:prstClr val="black">
                  <a:lumMod val="95000"/>
                  <a:lumOff val="5000"/>
                </a:prstClr>
              </a:solidFill>
              <a:effectLst/>
              <a:uLnTx/>
              <a:uFillTx/>
            </a:endParaRPr>
          </a:p>
        </p:txBody>
      </p:sp>
      <p:cxnSp>
        <p:nvCxnSpPr>
          <p:cNvPr id="97" name="Straight Connector 96">
            <a:extLst>
              <a:ext uri="{FF2B5EF4-FFF2-40B4-BE49-F238E27FC236}">
                <a16:creationId xmlns:a16="http://schemas.microsoft.com/office/drawing/2014/main" id="{DF7902D4-B7BD-36E1-594B-94441F138C54}"/>
              </a:ext>
            </a:extLst>
          </p:cNvPr>
          <p:cNvCxnSpPr>
            <a:cxnSpLocks/>
          </p:cNvCxnSpPr>
          <p:nvPr/>
        </p:nvCxnSpPr>
        <p:spPr>
          <a:xfrm flipH="1">
            <a:off x="1690668" y="3729207"/>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Rectangle: Rounded Corners 97">
            <a:extLst>
              <a:ext uri="{FF2B5EF4-FFF2-40B4-BE49-F238E27FC236}">
                <a16:creationId xmlns:a16="http://schemas.microsoft.com/office/drawing/2014/main" id="{84E350FA-4603-3686-D09C-016E07A2FC1D}"/>
              </a:ext>
            </a:extLst>
          </p:cNvPr>
          <p:cNvSpPr/>
          <p:nvPr/>
        </p:nvSpPr>
        <p:spPr>
          <a:xfrm>
            <a:off x="1948213" y="4329576"/>
            <a:ext cx="6588000" cy="180000"/>
          </a:xfrm>
          <a:prstGeom prst="roundRect">
            <a:avLst>
              <a:gd name="adj" fmla="val 0"/>
            </a:avLst>
          </a:prstGeom>
          <a:noFill/>
          <a:ln w="19050">
            <a:noFill/>
          </a:ln>
          <a:effectLst/>
        </p:spPr>
        <p:txBody>
          <a:bodyPr wrap="square" lIns="0" tIns="0" rIns="0" bIns="0" rtlCol="0" anchor="ctr" anchorCtr="0">
            <a:noAutofit/>
          </a:bodyPr>
          <a:lstStyle/>
          <a:p>
            <a:pPr marL="0" lvl="1" indent="0">
              <a:lnSpc>
                <a:spcPct val="100000"/>
              </a:lnSpc>
              <a:spcAft>
                <a:spcPts val="0"/>
              </a:spcAft>
              <a:buNone/>
            </a:pPr>
            <a:r>
              <a:rPr lang="en-US" sz="900" dirty="0">
                <a:solidFill>
                  <a:srgbClr val="202124"/>
                </a:solidFill>
                <a:latin typeface="+mn-lt"/>
                <a:ea typeface="Open Sans" panose="020B0606030504020204" pitchFamily="34" charset="0"/>
                <a:cs typeface="Open Sans" panose="020B0606030504020204" pitchFamily="34" charset="0"/>
              </a:rPr>
              <a:t>Backend commits the transaction successfully</a:t>
            </a:r>
          </a:p>
        </p:txBody>
      </p:sp>
      <p:cxnSp>
        <p:nvCxnSpPr>
          <p:cNvPr id="99" name="Straight Connector 98">
            <a:extLst>
              <a:ext uri="{FF2B5EF4-FFF2-40B4-BE49-F238E27FC236}">
                <a16:creationId xmlns:a16="http://schemas.microsoft.com/office/drawing/2014/main" id="{3F9831F5-73B9-C59D-F536-30EF21FFD20A}"/>
              </a:ext>
            </a:extLst>
          </p:cNvPr>
          <p:cNvCxnSpPr>
            <a:cxnSpLocks/>
          </p:cNvCxnSpPr>
          <p:nvPr/>
        </p:nvCxnSpPr>
        <p:spPr>
          <a:xfrm flipH="1">
            <a:off x="1690668" y="4412648"/>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Rectangle: Rounded Corners 99">
            <a:extLst>
              <a:ext uri="{FF2B5EF4-FFF2-40B4-BE49-F238E27FC236}">
                <a16:creationId xmlns:a16="http://schemas.microsoft.com/office/drawing/2014/main" id="{11AD0BBD-A7DF-E464-A97B-68F63EFCAB09}"/>
              </a:ext>
            </a:extLst>
          </p:cNvPr>
          <p:cNvSpPr/>
          <p:nvPr/>
        </p:nvSpPr>
        <p:spPr>
          <a:xfrm>
            <a:off x="1948213" y="4104067"/>
            <a:ext cx="6588000" cy="180000"/>
          </a:xfrm>
          <a:prstGeom prst="roundRect">
            <a:avLst>
              <a:gd name="adj" fmla="val 0"/>
            </a:avLst>
          </a:prstGeom>
          <a:noFill/>
          <a:ln w="19050">
            <a:noFill/>
          </a:ln>
          <a:effectLst/>
        </p:spPr>
        <p:txBody>
          <a:bodyPr wrap="square" lIns="0" tIns="0" rIns="0" bIns="0" rtlCol="0" anchor="ctr" anchorCtr="0">
            <a:noAutofit/>
          </a:bodyPr>
          <a:lstStyle/>
          <a:p>
            <a:pPr marL="0" marR="0" lvl="0" indent="0" defTabSz="457200" eaLnBrk="1" fontAlgn="auto" latinLnBrk="0" hangingPunct="1">
              <a:lnSpc>
                <a:spcPct val="90000"/>
              </a:lnSpc>
              <a:spcBef>
                <a:spcPts val="0"/>
              </a:spcBef>
              <a:spcAft>
                <a:spcPts val="0"/>
              </a:spcAft>
              <a:buClrTx/>
              <a:buSzTx/>
              <a:buFontTx/>
              <a:buNone/>
              <a:tabLst/>
              <a:defRPr/>
            </a:pPr>
            <a:r>
              <a:rPr lang="en-US" sz="900" dirty="0">
                <a:solidFill>
                  <a:srgbClr val="202124"/>
                </a:solidFill>
                <a:latin typeface="+mn-lt"/>
                <a:ea typeface="Open Sans" panose="020B0606030504020204" pitchFamily="34" charset="0"/>
                <a:cs typeface="Open Sans" panose="020B0606030504020204" pitchFamily="34" charset="0"/>
              </a:rPr>
              <a:t>Walsender awakens the backend</a:t>
            </a:r>
            <a:endParaRPr kumimoji="0" lang="en-AU" sz="900" b="0" i="0" u="none" strike="noStrike" kern="0" cap="none" spc="0" normalizeH="0" baseline="0" noProof="0" dirty="0">
              <a:ln>
                <a:noFill/>
              </a:ln>
              <a:solidFill>
                <a:prstClr val="black">
                  <a:lumMod val="95000"/>
                  <a:lumOff val="5000"/>
                </a:prstClr>
              </a:solidFill>
              <a:effectLst/>
              <a:uLnTx/>
              <a:uFillTx/>
            </a:endParaRPr>
          </a:p>
        </p:txBody>
      </p:sp>
      <p:cxnSp>
        <p:nvCxnSpPr>
          <p:cNvPr id="101" name="Straight Connector 100">
            <a:extLst>
              <a:ext uri="{FF2B5EF4-FFF2-40B4-BE49-F238E27FC236}">
                <a16:creationId xmlns:a16="http://schemas.microsoft.com/office/drawing/2014/main" id="{AF2714BE-DD42-CD30-4A16-9764660DFA90}"/>
              </a:ext>
            </a:extLst>
          </p:cNvPr>
          <p:cNvCxnSpPr>
            <a:cxnSpLocks/>
          </p:cNvCxnSpPr>
          <p:nvPr/>
        </p:nvCxnSpPr>
        <p:spPr>
          <a:xfrm flipH="1">
            <a:off x="1690668" y="4194069"/>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Oval 102">
            <a:extLst>
              <a:ext uri="{FF2B5EF4-FFF2-40B4-BE49-F238E27FC236}">
                <a16:creationId xmlns:a16="http://schemas.microsoft.com/office/drawing/2014/main" id="{9348CD5F-4C68-A777-17B7-4D2D38512FD5}"/>
              </a:ext>
            </a:extLst>
          </p:cNvPr>
          <p:cNvSpPr>
            <a:spLocks noChangeAspect="1"/>
          </p:cNvSpPr>
          <p:nvPr/>
        </p:nvSpPr>
        <p:spPr>
          <a:xfrm>
            <a:off x="1690668" y="3193369"/>
            <a:ext cx="162000" cy="162000"/>
          </a:xfrm>
          <a:prstGeom prst="ellipse">
            <a:avLst/>
          </a:prstGeom>
          <a:solidFill>
            <a:srgbClr val="FFB469"/>
          </a:solidFill>
          <a:ln w="6350" cap="flat" cmpd="sng" algn="ctr">
            <a:solidFill>
              <a:schemeClr val="tx1"/>
            </a:solidFill>
            <a:prstDash val="solid"/>
            <a:miter lim="800000"/>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800" kern="0" dirty="0"/>
              <a:t>4</a:t>
            </a:r>
            <a:endParaRPr kumimoji="0" lang="en-US" sz="900" b="0" i="0" u="none" strike="noStrike" kern="0" cap="none" spc="0" normalizeH="0" baseline="0" noProof="0" dirty="0">
              <a:ln>
                <a:noFill/>
              </a:ln>
              <a:effectLst/>
              <a:uLnTx/>
              <a:uFillTx/>
              <a:ea typeface="+mn-ea"/>
              <a:cs typeface="+mn-cs"/>
            </a:endParaRPr>
          </a:p>
        </p:txBody>
      </p:sp>
      <p:sp>
        <p:nvSpPr>
          <p:cNvPr id="104" name="Oval 103">
            <a:extLst>
              <a:ext uri="{FF2B5EF4-FFF2-40B4-BE49-F238E27FC236}">
                <a16:creationId xmlns:a16="http://schemas.microsoft.com/office/drawing/2014/main" id="{7D49A019-104A-F686-6A90-6A2AA38C2523}"/>
              </a:ext>
            </a:extLst>
          </p:cNvPr>
          <p:cNvSpPr>
            <a:spLocks noChangeAspect="1"/>
          </p:cNvSpPr>
          <p:nvPr/>
        </p:nvSpPr>
        <p:spPr>
          <a:xfrm>
            <a:off x="1690668" y="2954011"/>
            <a:ext cx="162000" cy="162000"/>
          </a:xfrm>
          <a:prstGeom prst="ellipse">
            <a:avLst/>
          </a:prstGeom>
          <a:solidFill>
            <a:srgbClr val="FFB469"/>
          </a:solidFill>
          <a:ln w="6350" cap="flat" cmpd="sng" algn="ctr">
            <a:solidFill>
              <a:schemeClr val="tx1"/>
            </a:solidFill>
            <a:prstDash val="solid"/>
            <a:miter lim="800000"/>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effectLst/>
                <a:uLnTx/>
                <a:uFillTx/>
                <a:ea typeface="+mn-ea"/>
                <a:cs typeface="+mn-cs"/>
              </a:rPr>
              <a:t>3</a:t>
            </a:r>
            <a:endParaRPr kumimoji="0" lang="en-US" sz="900" b="0" i="0" u="none" strike="noStrike" kern="0" cap="none" spc="0" normalizeH="0" baseline="0" noProof="0" dirty="0">
              <a:ln>
                <a:noFill/>
              </a:ln>
              <a:effectLst/>
              <a:uLnTx/>
              <a:uFillTx/>
              <a:ea typeface="+mn-ea"/>
              <a:cs typeface="+mn-cs"/>
            </a:endParaRPr>
          </a:p>
        </p:txBody>
      </p:sp>
      <p:sp>
        <p:nvSpPr>
          <p:cNvPr id="107" name="Oval 106">
            <a:extLst>
              <a:ext uri="{FF2B5EF4-FFF2-40B4-BE49-F238E27FC236}">
                <a16:creationId xmlns:a16="http://schemas.microsoft.com/office/drawing/2014/main" id="{D1D8A74B-8D29-C6CD-538C-064E17B019FE}"/>
              </a:ext>
            </a:extLst>
          </p:cNvPr>
          <p:cNvSpPr>
            <a:spLocks noChangeAspect="1"/>
          </p:cNvSpPr>
          <p:nvPr/>
        </p:nvSpPr>
        <p:spPr>
          <a:xfrm>
            <a:off x="1690668" y="3873709"/>
            <a:ext cx="162000" cy="162000"/>
          </a:xfrm>
          <a:prstGeom prst="ellipse">
            <a:avLst/>
          </a:prstGeom>
          <a:solidFill>
            <a:srgbClr val="FFB469"/>
          </a:solidFill>
          <a:ln w="6350" cap="flat" cmpd="sng" algn="ctr">
            <a:solidFill>
              <a:schemeClr val="tx1"/>
            </a:solidFill>
            <a:prstDash val="solid"/>
            <a:miter lim="800000"/>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effectLst/>
                <a:uLnTx/>
                <a:uFillTx/>
                <a:ea typeface="+mn-ea"/>
                <a:cs typeface="+mn-cs"/>
              </a:rPr>
              <a:t>8</a:t>
            </a:r>
            <a:endParaRPr kumimoji="0" lang="en-US" sz="900" b="0" i="0" u="none" strike="noStrike" kern="0" cap="none" spc="0" normalizeH="0" baseline="0" noProof="0" dirty="0">
              <a:ln>
                <a:noFill/>
              </a:ln>
              <a:effectLst/>
              <a:uLnTx/>
              <a:uFillTx/>
              <a:ea typeface="+mn-ea"/>
              <a:cs typeface="+mn-cs"/>
            </a:endParaRPr>
          </a:p>
        </p:txBody>
      </p:sp>
      <p:sp>
        <p:nvSpPr>
          <p:cNvPr id="108" name="Oval 107">
            <a:extLst>
              <a:ext uri="{FF2B5EF4-FFF2-40B4-BE49-F238E27FC236}">
                <a16:creationId xmlns:a16="http://schemas.microsoft.com/office/drawing/2014/main" id="{87A3A9D7-1077-1F8C-EAD5-15EC7ABECE1F}"/>
              </a:ext>
            </a:extLst>
          </p:cNvPr>
          <p:cNvSpPr>
            <a:spLocks noChangeAspect="1"/>
          </p:cNvSpPr>
          <p:nvPr/>
        </p:nvSpPr>
        <p:spPr>
          <a:xfrm>
            <a:off x="1690668" y="3648207"/>
            <a:ext cx="162000" cy="162000"/>
          </a:xfrm>
          <a:prstGeom prst="ellipse">
            <a:avLst/>
          </a:prstGeom>
          <a:solidFill>
            <a:srgbClr val="FFB469"/>
          </a:solidFill>
          <a:ln w="6350" cap="flat" cmpd="sng" algn="ctr">
            <a:solidFill>
              <a:schemeClr val="tx1"/>
            </a:solidFill>
            <a:prstDash val="solid"/>
            <a:miter lim="800000"/>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effectLst/>
                <a:uLnTx/>
                <a:uFillTx/>
                <a:ea typeface="+mn-ea"/>
                <a:cs typeface="+mn-cs"/>
              </a:rPr>
              <a:t>7</a:t>
            </a:r>
            <a:endParaRPr kumimoji="0" lang="en-US" sz="900" b="0" i="0" u="none" strike="noStrike" kern="0" cap="none" spc="0" normalizeH="0" baseline="0" noProof="0" dirty="0">
              <a:ln>
                <a:noFill/>
              </a:ln>
              <a:effectLst/>
              <a:uLnTx/>
              <a:uFillTx/>
              <a:ea typeface="+mn-ea"/>
              <a:cs typeface="+mn-cs"/>
            </a:endParaRPr>
          </a:p>
        </p:txBody>
      </p:sp>
      <p:sp>
        <p:nvSpPr>
          <p:cNvPr id="109" name="Oval 108">
            <a:extLst>
              <a:ext uri="{FF2B5EF4-FFF2-40B4-BE49-F238E27FC236}">
                <a16:creationId xmlns:a16="http://schemas.microsoft.com/office/drawing/2014/main" id="{ECA2F3EF-57F5-7D96-4D13-BDE904271CBA}"/>
              </a:ext>
            </a:extLst>
          </p:cNvPr>
          <p:cNvSpPr>
            <a:spLocks noChangeAspect="1"/>
          </p:cNvSpPr>
          <p:nvPr/>
        </p:nvSpPr>
        <p:spPr>
          <a:xfrm>
            <a:off x="1690668" y="4338576"/>
            <a:ext cx="162000" cy="162000"/>
          </a:xfrm>
          <a:prstGeom prst="ellipse">
            <a:avLst/>
          </a:prstGeom>
          <a:solidFill>
            <a:srgbClr val="FFB469"/>
          </a:solidFill>
          <a:ln w="6350" cap="flat" cmpd="sng" algn="ctr">
            <a:solidFill>
              <a:schemeClr val="tx1"/>
            </a:solidFill>
            <a:prstDash val="solid"/>
            <a:miter lim="800000"/>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effectLst/>
                <a:uLnTx/>
                <a:uFillTx/>
                <a:ea typeface="+mn-ea"/>
                <a:cs typeface="+mn-cs"/>
              </a:rPr>
              <a:t>10</a:t>
            </a:r>
            <a:endParaRPr kumimoji="0" lang="en-US" sz="900" b="0" i="0" u="none" strike="noStrike" kern="0" cap="none" spc="0" normalizeH="0" baseline="0" noProof="0" dirty="0">
              <a:ln>
                <a:noFill/>
              </a:ln>
              <a:effectLst/>
              <a:uLnTx/>
              <a:uFillTx/>
              <a:ea typeface="+mn-ea"/>
              <a:cs typeface="+mn-cs"/>
            </a:endParaRPr>
          </a:p>
        </p:txBody>
      </p:sp>
      <p:sp>
        <p:nvSpPr>
          <p:cNvPr id="110" name="Oval 109">
            <a:extLst>
              <a:ext uri="{FF2B5EF4-FFF2-40B4-BE49-F238E27FC236}">
                <a16:creationId xmlns:a16="http://schemas.microsoft.com/office/drawing/2014/main" id="{8B91FB5A-0789-6AEE-6090-0B3103159FFB}"/>
              </a:ext>
            </a:extLst>
          </p:cNvPr>
          <p:cNvSpPr>
            <a:spLocks noChangeAspect="1"/>
          </p:cNvSpPr>
          <p:nvPr/>
        </p:nvSpPr>
        <p:spPr>
          <a:xfrm>
            <a:off x="1690668" y="4099212"/>
            <a:ext cx="162000" cy="162000"/>
          </a:xfrm>
          <a:prstGeom prst="ellipse">
            <a:avLst/>
          </a:prstGeom>
          <a:solidFill>
            <a:srgbClr val="FFB469"/>
          </a:solidFill>
          <a:ln w="6350" cap="flat" cmpd="sng" algn="ctr">
            <a:solidFill>
              <a:schemeClr val="tx1"/>
            </a:solidFill>
            <a:prstDash val="solid"/>
            <a:miter lim="800000"/>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effectLst/>
                <a:uLnTx/>
                <a:uFillTx/>
                <a:ea typeface="+mn-ea"/>
                <a:cs typeface="+mn-cs"/>
              </a:rPr>
              <a:t>9</a:t>
            </a:r>
            <a:endParaRPr kumimoji="0" lang="en-US" sz="900" b="0" i="0" u="none" strike="noStrike" kern="0" cap="none" spc="0" normalizeH="0" baseline="0" noProof="0" dirty="0">
              <a:ln>
                <a:noFill/>
              </a:ln>
              <a:effectLst/>
              <a:uLnTx/>
              <a:uFillTx/>
              <a:ea typeface="+mn-ea"/>
              <a:cs typeface="+mn-cs"/>
            </a:endParaRPr>
          </a:p>
        </p:txBody>
      </p:sp>
      <p:cxnSp>
        <p:nvCxnSpPr>
          <p:cNvPr id="114" name="Straight Connector 113">
            <a:extLst>
              <a:ext uri="{FF2B5EF4-FFF2-40B4-BE49-F238E27FC236}">
                <a16:creationId xmlns:a16="http://schemas.microsoft.com/office/drawing/2014/main" id="{1566E4E7-D7FB-2C4D-EA21-AEBDA2F4EA0F}"/>
              </a:ext>
            </a:extLst>
          </p:cNvPr>
          <p:cNvCxnSpPr>
            <a:cxnSpLocks/>
          </p:cNvCxnSpPr>
          <p:nvPr/>
        </p:nvCxnSpPr>
        <p:spPr>
          <a:xfrm>
            <a:off x="1666727" y="3510762"/>
            <a:ext cx="2638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Oval 116">
            <a:extLst>
              <a:ext uri="{FF2B5EF4-FFF2-40B4-BE49-F238E27FC236}">
                <a16:creationId xmlns:a16="http://schemas.microsoft.com/office/drawing/2014/main" id="{ABC16E94-D544-9FE0-97FE-2E1657B327B1}"/>
              </a:ext>
            </a:extLst>
          </p:cNvPr>
          <p:cNvSpPr>
            <a:spLocks noChangeAspect="1"/>
          </p:cNvSpPr>
          <p:nvPr/>
        </p:nvSpPr>
        <p:spPr>
          <a:xfrm>
            <a:off x="1492973" y="2714653"/>
            <a:ext cx="162000" cy="162000"/>
          </a:xfrm>
          <a:prstGeom prst="ellipse">
            <a:avLst/>
          </a:prstGeom>
          <a:solidFill>
            <a:srgbClr val="FFB469"/>
          </a:solidFill>
          <a:ln w="6350" cap="flat" cmpd="sng" algn="ctr">
            <a:solidFill>
              <a:schemeClr val="tx1"/>
            </a:solidFill>
            <a:prstDash val="solid"/>
            <a:miter lim="800000"/>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effectLst/>
                <a:uLnTx/>
                <a:uFillTx/>
                <a:ea typeface="+mn-ea"/>
                <a:cs typeface="+mn-cs"/>
              </a:rPr>
              <a:t>1</a:t>
            </a:r>
            <a:endParaRPr kumimoji="0" lang="en-US" sz="900" b="0" i="0" u="none" strike="noStrike" kern="0" cap="none" spc="0" normalizeH="0" baseline="0" noProof="0" dirty="0">
              <a:ln>
                <a:noFill/>
              </a:ln>
              <a:effectLst/>
              <a:uLnTx/>
              <a:uFillTx/>
              <a:ea typeface="+mn-ea"/>
              <a:cs typeface="+mn-cs"/>
            </a:endParaRPr>
          </a:p>
        </p:txBody>
      </p:sp>
      <p:sp>
        <p:nvSpPr>
          <p:cNvPr id="118" name="Oval 117">
            <a:extLst>
              <a:ext uri="{FF2B5EF4-FFF2-40B4-BE49-F238E27FC236}">
                <a16:creationId xmlns:a16="http://schemas.microsoft.com/office/drawing/2014/main" id="{EBC81DD7-E616-DD8A-5766-7EB351C81387}"/>
              </a:ext>
            </a:extLst>
          </p:cNvPr>
          <p:cNvSpPr>
            <a:spLocks noChangeAspect="1"/>
          </p:cNvSpPr>
          <p:nvPr/>
        </p:nvSpPr>
        <p:spPr>
          <a:xfrm>
            <a:off x="1690668" y="2714653"/>
            <a:ext cx="162000" cy="162000"/>
          </a:xfrm>
          <a:prstGeom prst="ellipse">
            <a:avLst/>
          </a:prstGeom>
          <a:solidFill>
            <a:srgbClr val="FFB469"/>
          </a:solidFill>
          <a:ln w="6350" cap="flat" cmpd="sng" algn="ctr">
            <a:solidFill>
              <a:schemeClr val="tx1"/>
            </a:solidFill>
            <a:prstDash val="solid"/>
            <a:miter lim="800000"/>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effectLst/>
                <a:uLnTx/>
                <a:uFillTx/>
                <a:ea typeface="+mn-ea"/>
                <a:cs typeface="+mn-cs"/>
              </a:rPr>
              <a:t>2</a:t>
            </a:r>
            <a:endParaRPr kumimoji="0" lang="en-US" sz="900" b="0" i="0" u="none" strike="noStrike" kern="0" cap="none" spc="0" normalizeH="0" baseline="0" noProof="0" dirty="0">
              <a:ln>
                <a:noFill/>
              </a:ln>
              <a:effectLst/>
              <a:uLnTx/>
              <a:uFillTx/>
              <a:ea typeface="+mn-ea"/>
              <a:cs typeface="+mn-cs"/>
            </a:endParaRPr>
          </a:p>
        </p:txBody>
      </p:sp>
      <p:sp>
        <p:nvSpPr>
          <p:cNvPr id="119" name="Oval 118">
            <a:extLst>
              <a:ext uri="{FF2B5EF4-FFF2-40B4-BE49-F238E27FC236}">
                <a16:creationId xmlns:a16="http://schemas.microsoft.com/office/drawing/2014/main" id="{5038C478-4471-CA1A-F4F7-D1080531899F}"/>
              </a:ext>
            </a:extLst>
          </p:cNvPr>
          <p:cNvSpPr>
            <a:spLocks noChangeAspect="1"/>
          </p:cNvSpPr>
          <p:nvPr/>
        </p:nvSpPr>
        <p:spPr>
          <a:xfrm>
            <a:off x="1506824" y="3414306"/>
            <a:ext cx="162000" cy="162000"/>
          </a:xfrm>
          <a:prstGeom prst="ellipse">
            <a:avLst/>
          </a:prstGeom>
          <a:solidFill>
            <a:srgbClr val="FFB469"/>
          </a:solidFill>
          <a:ln w="6350" cap="flat" cmpd="sng" algn="ctr">
            <a:solidFill>
              <a:schemeClr val="tx1"/>
            </a:solidFill>
            <a:prstDash val="solid"/>
            <a:miter lim="800000"/>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effectLst/>
                <a:uLnTx/>
                <a:uFillTx/>
                <a:ea typeface="+mn-ea"/>
                <a:cs typeface="+mn-cs"/>
              </a:rPr>
              <a:t>5</a:t>
            </a:r>
            <a:endParaRPr kumimoji="0" lang="en-US" sz="900" b="0" i="0" u="none" strike="noStrike" kern="0" cap="none" spc="0" normalizeH="0" baseline="0" noProof="0" dirty="0">
              <a:ln>
                <a:noFill/>
              </a:ln>
              <a:effectLst/>
              <a:uLnTx/>
              <a:uFillTx/>
              <a:ea typeface="+mn-ea"/>
              <a:cs typeface="+mn-cs"/>
            </a:endParaRPr>
          </a:p>
        </p:txBody>
      </p:sp>
      <p:sp>
        <p:nvSpPr>
          <p:cNvPr id="120" name="Oval 119">
            <a:extLst>
              <a:ext uri="{FF2B5EF4-FFF2-40B4-BE49-F238E27FC236}">
                <a16:creationId xmlns:a16="http://schemas.microsoft.com/office/drawing/2014/main" id="{7C38EA96-5E61-1952-453D-0807194CD3A8}"/>
              </a:ext>
            </a:extLst>
          </p:cNvPr>
          <p:cNvSpPr>
            <a:spLocks noChangeAspect="1"/>
          </p:cNvSpPr>
          <p:nvPr/>
        </p:nvSpPr>
        <p:spPr>
          <a:xfrm>
            <a:off x="1704519" y="3414306"/>
            <a:ext cx="162000" cy="162000"/>
          </a:xfrm>
          <a:prstGeom prst="ellipse">
            <a:avLst/>
          </a:prstGeom>
          <a:solidFill>
            <a:srgbClr val="FFB469"/>
          </a:solidFill>
          <a:ln w="6350" cap="flat" cmpd="sng" algn="ctr">
            <a:solidFill>
              <a:schemeClr val="tx1"/>
            </a:solidFill>
            <a:prstDash val="solid"/>
            <a:miter lim="800000"/>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800" kern="0" dirty="0"/>
              <a:t>6</a:t>
            </a:r>
            <a:endParaRPr kumimoji="0" lang="en-US" sz="900" b="0" i="0" u="none" strike="noStrike" kern="0" cap="none" spc="0" normalizeH="0" baseline="0" noProof="0" dirty="0">
              <a:ln>
                <a:noFill/>
              </a:ln>
              <a:effectLst/>
              <a:uLnTx/>
              <a:uFillTx/>
              <a:ea typeface="+mn-ea"/>
              <a:cs typeface="+mn-cs"/>
            </a:endParaRPr>
          </a:p>
        </p:txBody>
      </p:sp>
    </p:spTree>
    <p:extLst>
      <p:ext uri="{BB962C8B-B14F-4D97-AF65-F5344CB8AC3E}">
        <p14:creationId xmlns:p14="http://schemas.microsoft.com/office/powerpoint/2010/main" val="1936996693"/>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216B4DF-B8B1-40BD-B2C0-D31B23ABFE69}"/>
              </a:ext>
            </a:extLst>
          </p:cNvPr>
          <p:cNvSpPr>
            <a:spLocks noGrp="1"/>
          </p:cNvSpPr>
          <p:nvPr>
            <p:ph type="title"/>
          </p:nvPr>
        </p:nvSpPr>
        <p:spPr/>
        <p:txBody>
          <a:bodyPr/>
          <a:lstStyle/>
          <a:p>
            <a:r>
              <a:rPr lang="en-US" altLang="ja-JP" dirty="0">
                <a:ea typeface="Meiryo UI" panose="020B0604030504040204" pitchFamily="50" charset="-128"/>
              </a:rPr>
              <a:t>Replication slot</a:t>
            </a:r>
          </a:p>
        </p:txBody>
      </p:sp>
      <p:sp>
        <p:nvSpPr>
          <p:cNvPr id="8" name="コンテンツ プレースホルダー 7">
            <a:extLst>
              <a:ext uri="{FF2B5EF4-FFF2-40B4-BE49-F238E27FC236}">
                <a16:creationId xmlns:a16="http://schemas.microsoft.com/office/drawing/2014/main" id="{653CF29B-786E-4758-B905-F902F40873A8}"/>
              </a:ext>
            </a:extLst>
          </p:cNvPr>
          <p:cNvSpPr>
            <a:spLocks noGrp="1"/>
          </p:cNvSpPr>
          <p:nvPr>
            <p:ph type="body" sz="quarter" idx="10"/>
          </p:nvPr>
        </p:nvSpPr>
        <p:spPr>
          <a:xfrm>
            <a:off x="285731" y="919452"/>
            <a:ext cx="8532000" cy="4109747"/>
          </a:xfrm>
        </p:spPr>
        <p:txBody>
          <a:bodyPr>
            <a:noAutofit/>
          </a:bodyPr>
          <a:lstStyle/>
          <a:p>
            <a:r>
              <a:rPr lang="en-US" i="0" dirty="0">
                <a:solidFill>
                  <a:srgbClr val="292929"/>
                </a:solidFill>
                <a:effectLst/>
                <a:latin typeface="+mj-lt"/>
              </a:rPr>
              <a:t>A replication slot ensures that the publisher will retain the WAL logs that are needed by the replicas even when they are disconnected from the subscriber.</a:t>
            </a:r>
          </a:p>
          <a:p>
            <a:r>
              <a:rPr kumimoji="1" lang="en-US" altLang="ja-JP" dirty="0">
                <a:ea typeface="Open Sans" panose="020B0606030504020204" pitchFamily="34" charset="0"/>
                <a:cs typeface="Open Sans" panose="020B0606030504020204" pitchFamily="34" charset="0"/>
              </a:rPr>
              <a:t>As mentioned earlier, each (active) subscription receives changes from a replication slot on the remote (publishing) side.</a:t>
            </a:r>
          </a:p>
          <a:p>
            <a:r>
              <a:rPr kumimoji="1" lang="en-US" altLang="ja-JP" dirty="0">
                <a:ea typeface="Open Sans" panose="020B0606030504020204" pitchFamily="34" charset="0"/>
                <a:cs typeface="Open Sans" panose="020B0606030504020204" pitchFamily="34" charset="0"/>
              </a:rPr>
              <a:t>Additional table synchronization slots are normally transient, created internally to perform initial table synchronization and dropped automatically when they are no longer needed.</a:t>
            </a:r>
          </a:p>
          <a:p>
            <a:r>
              <a:rPr kumimoji="1" lang="en-US" altLang="ja-JP" dirty="0">
                <a:latin typeface="+mn-lt"/>
                <a:ea typeface="Open Sans" panose="020B0606030504020204" pitchFamily="34" charset="0"/>
                <a:cs typeface="Open Sans" panose="020B0606030504020204" pitchFamily="34" charset="0"/>
              </a:rPr>
              <a:t>Normally, the remote replication slot is created automatically when the subscription is created during </a:t>
            </a:r>
            <a:r>
              <a:rPr kumimoji="1" lang="en-US" altLang="ja-JP" i="1" dirty="0">
                <a:latin typeface="+mn-lt"/>
                <a:ea typeface="Open Sans" panose="020B0606030504020204" pitchFamily="34" charset="0"/>
                <a:cs typeface="Open Sans" panose="020B0606030504020204" pitchFamily="34" charset="0"/>
              </a:rPr>
              <a:t>CREATE SUBSCRIPTION </a:t>
            </a:r>
            <a:r>
              <a:rPr kumimoji="1" lang="en-US" altLang="ja-JP" dirty="0">
                <a:latin typeface="+mn-lt"/>
                <a:ea typeface="Open Sans" panose="020B0606030504020204" pitchFamily="34" charset="0"/>
                <a:cs typeface="Open Sans" panose="020B0606030504020204" pitchFamily="34" charset="0"/>
              </a:rPr>
              <a:t>and it is dropped automatically when the subscription is dropped during </a:t>
            </a:r>
            <a:r>
              <a:rPr kumimoji="1" lang="en-US" altLang="ja-JP" i="1" dirty="0">
                <a:latin typeface="+mn-lt"/>
                <a:ea typeface="Open Sans" panose="020B0606030504020204" pitchFamily="34" charset="0"/>
                <a:cs typeface="Open Sans" panose="020B0606030504020204" pitchFamily="34" charset="0"/>
              </a:rPr>
              <a:t>DROP SUBSCRIPTION</a:t>
            </a:r>
            <a:r>
              <a:rPr kumimoji="1" lang="en-US" altLang="ja-JP" dirty="0">
                <a:latin typeface="+mn-lt"/>
                <a:ea typeface="Open Sans" panose="020B0606030504020204" pitchFamily="34" charset="0"/>
                <a:cs typeface="Open Sans" panose="020B0606030504020204" pitchFamily="34" charset="0"/>
              </a:rPr>
              <a:t>. </a:t>
            </a:r>
          </a:p>
          <a:p>
            <a:r>
              <a:rPr lang="en-US" b="0" i="0" dirty="0">
                <a:solidFill>
                  <a:srgbClr val="0D0A0B"/>
                </a:solidFill>
                <a:effectLst/>
                <a:latin typeface="+mn-lt"/>
                <a:ea typeface="Open Sans" panose="020B0606030504020204" pitchFamily="34" charset="0"/>
                <a:cs typeface="Open Sans" panose="020B0606030504020204" pitchFamily="34" charset="0"/>
              </a:rPr>
              <a:t>Replication slots provide an automated way to ensure that the primary does not remove WAL segments until they have been received by all standbys.</a:t>
            </a:r>
          </a:p>
          <a:p>
            <a:endParaRPr kumimoji="1" lang="en-US" altLang="ja-JP"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32562535"/>
      </p:ext>
    </p:extLst>
  </p:cSld>
  <p:clrMapOvr>
    <a:masterClrMapping/>
  </p:clrMapOvr>
  <p:transition advTm="65350">
    <p:fade/>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216B4DF-B8B1-40BD-B2C0-D31B23ABFE69}"/>
              </a:ext>
            </a:extLst>
          </p:cNvPr>
          <p:cNvSpPr>
            <a:spLocks noGrp="1"/>
          </p:cNvSpPr>
          <p:nvPr>
            <p:ph type="title"/>
          </p:nvPr>
        </p:nvSpPr>
        <p:spPr/>
        <p:txBody>
          <a:bodyPr/>
          <a:lstStyle/>
          <a:p>
            <a:r>
              <a:rPr lang="en-US" altLang="ja-JP" dirty="0">
                <a:ea typeface="Meiryo UI" panose="020B0604030504040204" pitchFamily="50" charset="-128"/>
              </a:rPr>
              <a:t>Row filters</a:t>
            </a:r>
          </a:p>
        </p:txBody>
      </p:sp>
      <p:sp>
        <p:nvSpPr>
          <p:cNvPr id="2" name="Oval 1">
            <a:extLst>
              <a:ext uri="{FF2B5EF4-FFF2-40B4-BE49-F238E27FC236}">
                <a16:creationId xmlns:a16="http://schemas.microsoft.com/office/drawing/2014/main" id="{402ABC4B-EB5F-E7DA-7F76-98BD551FDB22}"/>
              </a:ext>
            </a:extLst>
          </p:cNvPr>
          <p:cNvSpPr>
            <a:spLocks noChangeAspect="1"/>
          </p:cNvSpPr>
          <p:nvPr/>
        </p:nvSpPr>
        <p:spPr>
          <a:xfrm>
            <a:off x="7611513" y="204699"/>
            <a:ext cx="324000" cy="32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100" dirty="0">
                <a:latin typeface="Fujitsu Infinity Pro Bold" pitchFamily="2" charset="0"/>
              </a:rPr>
              <a:t>1/4</a:t>
            </a:r>
          </a:p>
        </p:txBody>
      </p:sp>
      <p:sp>
        <p:nvSpPr>
          <p:cNvPr id="4" name="TextBox 3">
            <a:extLst>
              <a:ext uri="{FF2B5EF4-FFF2-40B4-BE49-F238E27FC236}">
                <a16:creationId xmlns:a16="http://schemas.microsoft.com/office/drawing/2014/main" id="{12CF907A-F8C5-7B58-B442-B43158F782FC}"/>
              </a:ext>
            </a:extLst>
          </p:cNvPr>
          <p:cNvSpPr txBox="1"/>
          <p:nvPr/>
        </p:nvSpPr>
        <p:spPr>
          <a:xfrm>
            <a:off x="576000" y="1614134"/>
            <a:ext cx="5940000" cy="1116000"/>
          </a:xfrm>
          <a:prstGeom prst="rect">
            <a:avLst/>
          </a:prstGeom>
          <a:solidFill>
            <a:schemeClr val="bg1">
              <a:lumMod val="95000"/>
            </a:schemeClr>
          </a:solidFill>
          <a:ln w="25400">
            <a:gradFill>
              <a:gsLst>
                <a:gs pos="84000">
                  <a:srgbClr val="F75500"/>
                </a:gs>
                <a:gs pos="100000">
                  <a:srgbClr val="FFE600"/>
                </a:gs>
              </a:gsLst>
              <a:lin ang="2700000" scaled="0"/>
            </a:gradFill>
          </a:ln>
        </p:spPr>
        <p:style>
          <a:lnRef idx="2">
            <a:schemeClr val="accent1"/>
          </a:lnRef>
          <a:fillRef idx="1">
            <a:schemeClr val="lt1"/>
          </a:fillRef>
          <a:effectRef idx="0">
            <a:schemeClr val="accent1"/>
          </a:effectRef>
          <a:fontRef idx="minor">
            <a:schemeClr val="dk1"/>
          </a:fontRef>
        </p:style>
        <p:txBody>
          <a:bodyPr lIns="108000" tIns="36000" rIns="0" bIns="0" rtlCol="0" anchor="t" anchorCtr="0"/>
          <a:lstStyle>
            <a:defPPr>
              <a:defRPr lang="en-US"/>
            </a:defPPr>
            <a:lvl1pPr>
              <a:lnSpc>
                <a:spcPct val="110000"/>
              </a:lnSpc>
              <a:defRPr kumimoji="1" sz="800">
                <a:solidFill>
                  <a:schemeClr val="dk1"/>
                </a:solidFill>
                <a:latin typeface="Courier New" panose="02070309020205020404" pitchFamily="49" charset="0"/>
                <a:cs typeface="Courier New" panose="02070309020205020404"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nSpc>
                <a:spcPct val="120000"/>
              </a:lnSpc>
            </a:pPr>
            <a:r>
              <a:rPr lang="en-US" noProof="1"/>
              <a:t>postgres=# CREATE PUBLICATION active_departments FOR TABLE departments WHERE (active IS TRUE);</a:t>
            </a:r>
          </a:p>
          <a:p>
            <a:pPr>
              <a:lnSpc>
                <a:spcPct val="120000"/>
              </a:lnSpc>
            </a:pPr>
            <a:r>
              <a:rPr lang="en-US" noProof="1"/>
              <a:t>CREATE PUBLICATION</a:t>
            </a:r>
          </a:p>
          <a:p>
            <a:pPr>
              <a:lnSpc>
                <a:spcPct val="120000"/>
              </a:lnSpc>
            </a:pPr>
            <a:r>
              <a:rPr lang="en-US" noProof="1"/>
              <a:t>postgres=# SELECT oid, prpubid, prrelid, pg_get_expr (prqual, prrelid) FROM </a:t>
            </a:r>
            <a:r>
              <a:rPr lang="en-US" noProof="1">
                <a:highlight>
                  <a:srgbClr val="FFC39B"/>
                </a:highlight>
              </a:rPr>
              <a:t>pg_publication_rel</a:t>
            </a:r>
            <a:r>
              <a:rPr lang="en-US" noProof="1"/>
              <a:t>;</a:t>
            </a:r>
          </a:p>
          <a:p>
            <a:pPr>
              <a:lnSpc>
                <a:spcPct val="120000"/>
              </a:lnSpc>
            </a:pPr>
            <a:r>
              <a:rPr lang="en-US" noProof="1"/>
              <a:t>  oid  | prpubid | prrelid |   pg_get_expr</a:t>
            </a:r>
          </a:p>
          <a:p>
            <a:pPr>
              <a:lnSpc>
                <a:spcPct val="120000"/>
              </a:lnSpc>
            </a:pPr>
            <a:r>
              <a:rPr lang="en-US" noProof="1"/>
              <a:t>-------+---------+---------+------------------</a:t>
            </a:r>
          </a:p>
          <a:p>
            <a:pPr>
              <a:lnSpc>
                <a:spcPct val="120000"/>
              </a:lnSpc>
            </a:pPr>
            <a:r>
              <a:rPr lang="en-US" noProof="1"/>
              <a:t> 16457 |   16456 |   16426 | (active IS TRUE)</a:t>
            </a:r>
          </a:p>
          <a:p>
            <a:pPr>
              <a:lnSpc>
                <a:spcPct val="120000"/>
              </a:lnSpc>
            </a:pPr>
            <a:r>
              <a:rPr lang="en-US" noProof="1"/>
              <a:t>(1 row)</a:t>
            </a:r>
          </a:p>
        </p:txBody>
      </p:sp>
      <p:sp>
        <p:nvSpPr>
          <p:cNvPr id="7" name="コンテンツ プレースホルダー 7">
            <a:extLst>
              <a:ext uri="{FF2B5EF4-FFF2-40B4-BE49-F238E27FC236}">
                <a16:creationId xmlns:a16="http://schemas.microsoft.com/office/drawing/2014/main" id="{2AE2D254-3E6D-174A-0395-9463AEBE5E77}"/>
              </a:ext>
            </a:extLst>
          </p:cNvPr>
          <p:cNvSpPr>
            <a:spLocks noGrp="1"/>
          </p:cNvSpPr>
          <p:nvPr>
            <p:ph type="body" sz="quarter" idx="10"/>
          </p:nvPr>
        </p:nvSpPr>
        <p:spPr>
          <a:xfrm>
            <a:off x="288036" y="918115"/>
            <a:ext cx="8532000" cy="696019"/>
          </a:xfrm>
        </p:spPr>
        <p:txBody>
          <a:bodyPr>
            <a:noAutofit/>
          </a:bodyPr>
          <a:lstStyle/>
          <a:p>
            <a:r>
              <a:rPr kumimoji="1" lang="en-US" altLang="ja-JP" dirty="0">
                <a:latin typeface="+mn-lt"/>
                <a:ea typeface="Open Sans" panose="020B0606030504020204" pitchFamily="34" charset="0"/>
                <a:cs typeface="Open Sans" panose="020B0606030504020204" pitchFamily="34" charset="0"/>
              </a:rPr>
              <a:t>An optional WHERE clause can be specified. </a:t>
            </a:r>
          </a:p>
          <a:p>
            <a:r>
              <a:rPr kumimoji="1" lang="en-US" altLang="ja-JP" dirty="0">
                <a:latin typeface="+mn-lt"/>
                <a:ea typeface="Open Sans" panose="020B0606030504020204" pitchFamily="34" charset="0"/>
                <a:cs typeface="Open Sans" panose="020B0606030504020204" pitchFamily="34" charset="0"/>
              </a:rPr>
              <a:t>This information is stored in </a:t>
            </a:r>
            <a:r>
              <a:rPr kumimoji="1" lang="en-US" altLang="ja-JP" noProof="1">
                <a:solidFill>
                  <a:schemeClr val="dk1"/>
                </a:solidFill>
                <a:highlight>
                  <a:srgbClr val="FFC39B"/>
                </a:highlight>
                <a:latin typeface="+mn-lt"/>
                <a:cs typeface="Courier New" panose="02070309020205020404" pitchFamily="49" charset="0"/>
              </a:rPr>
              <a:t>pg_publication_rel</a:t>
            </a:r>
            <a:r>
              <a:rPr kumimoji="1" lang="en-US" altLang="ja-JP" i="1" dirty="0">
                <a:latin typeface="+mn-lt"/>
                <a:ea typeface="Open Sans" panose="020B0606030504020204" pitchFamily="34" charset="0"/>
                <a:cs typeface="Open Sans" panose="020B0606030504020204" pitchFamily="34" charset="0"/>
              </a:rPr>
              <a:t> </a:t>
            </a:r>
            <a:r>
              <a:rPr kumimoji="1" lang="en-US" altLang="ja-JP" dirty="0">
                <a:latin typeface="+mn-lt"/>
                <a:ea typeface="Open Sans" panose="020B0606030504020204" pitchFamily="34" charset="0"/>
                <a:cs typeface="Open Sans" panose="020B0606030504020204" pitchFamily="34" charset="0"/>
              </a:rPr>
              <a:t>catalog table:</a:t>
            </a:r>
          </a:p>
        </p:txBody>
      </p:sp>
      <p:sp>
        <p:nvSpPr>
          <p:cNvPr id="9" name="コンテンツ プレースホルダー 7">
            <a:extLst>
              <a:ext uri="{FF2B5EF4-FFF2-40B4-BE49-F238E27FC236}">
                <a16:creationId xmlns:a16="http://schemas.microsoft.com/office/drawing/2014/main" id="{B7AF2437-98C8-39E3-8C55-3B5448BE54A1}"/>
              </a:ext>
            </a:extLst>
          </p:cNvPr>
          <p:cNvSpPr txBox="1">
            <a:spLocks/>
          </p:cNvSpPr>
          <p:nvPr/>
        </p:nvSpPr>
        <p:spPr>
          <a:xfrm>
            <a:off x="288036" y="2804066"/>
            <a:ext cx="8532000" cy="1415510"/>
          </a:xfrm>
          <a:prstGeom prst="rect">
            <a:avLst/>
          </a:prstGeom>
        </p:spPr>
        <p:txBody>
          <a:bodyPr vert="horz" wrap="square" lIns="0" tIns="0" rIns="0" bIns="0" rtlCol="0">
            <a:noAutofit/>
          </a:bodyPr>
          <a:lstStyle>
            <a:lvl1pPr marL="243000" indent="-243000" algn="l" defTabSz="685783" rtl="0" eaLnBrk="1" latinLnBrk="0" hangingPunct="1">
              <a:lnSpc>
                <a:spcPct val="110000"/>
              </a:lnSpc>
              <a:spcBef>
                <a:spcPts val="600"/>
              </a:spcBef>
              <a:spcAft>
                <a:spcPts val="300"/>
              </a:spcAft>
              <a:buClr>
                <a:srgbClr val="EA0000"/>
              </a:buClr>
              <a:buSzPct val="120000"/>
              <a:buFont typeface="Arial" panose="020B0604020202020204" pitchFamily="34" charset="0"/>
              <a:buChar char="●"/>
              <a:defRPr lang="en-US" sz="1600" kern="1200" dirty="0">
                <a:solidFill>
                  <a:srgbClr val="0D0A0B"/>
                </a:solidFill>
                <a:latin typeface="Fujitsu Infinity Pro" pitchFamily="2" charset="0"/>
                <a:ea typeface="+mn-ea"/>
                <a:cs typeface="Arial" panose="020B0604020202020204" pitchFamily="34" charset="0"/>
              </a:defRPr>
            </a:lvl1pPr>
            <a:lvl2pPr marL="459000" indent="-215995" algn="l" defTabSz="685783" rtl="0" eaLnBrk="1" latinLnBrk="0" hangingPunct="1">
              <a:lnSpc>
                <a:spcPct val="110000"/>
              </a:lnSpc>
              <a:spcBef>
                <a:spcPts val="0"/>
              </a:spcBef>
              <a:spcAft>
                <a:spcPts val="75"/>
              </a:spcAft>
              <a:buClr>
                <a:srgbClr val="FF8000"/>
              </a:buClr>
              <a:buSzPct val="120000"/>
              <a:buFont typeface="Arial" panose="020B0604020202020204" pitchFamily="34" charset="0"/>
              <a:buChar char="●"/>
              <a:defRPr lang="en-US" sz="1600" kern="1200" dirty="0">
                <a:solidFill>
                  <a:schemeClr val="tx1"/>
                </a:solidFill>
                <a:latin typeface="Fujitsu Infinity Pro" pitchFamily="2" charset="0"/>
                <a:ea typeface="+mn-ea"/>
                <a:cs typeface="Arial" panose="020B0604020202020204" pitchFamily="34" charset="0"/>
              </a:defRPr>
            </a:lvl2pPr>
            <a:lvl3pPr marL="743159" indent="-257175" algn="l" defTabSz="685783" rtl="0" eaLnBrk="1" latinLnBrk="0" hangingPunct="1">
              <a:lnSpc>
                <a:spcPct val="110000"/>
              </a:lnSpc>
              <a:spcBef>
                <a:spcPts val="0"/>
              </a:spcBef>
              <a:spcAft>
                <a:spcPts val="100"/>
              </a:spcAft>
              <a:buClr>
                <a:schemeClr val="tx1">
                  <a:lumMod val="50000"/>
                  <a:lumOff val="50000"/>
                </a:schemeClr>
              </a:buClr>
              <a:buSzPct val="120000"/>
              <a:buFont typeface="Arial" panose="020B0604020202020204" pitchFamily="34" charset="0"/>
              <a:buChar char="●"/>
              <a:defRPr lang="en-US" sz="1350" kern="1200" dirty="0">
                <a:solidFill>
                  <a:schemeClr val="tx1"/>
                </a:solidFill>
                <a:latin typeface="Fujitsu Infinity Pro" pitchFamily="2" charset="0"/>
                <a:ea typeface="+mn-ea"/>
                <a:cs typeface="+mn-cs"/>
              </a:defRPr>
            </a:lvl3pPr>
            <a:lvl4pPr marL="905175" indent="-257175" algn="l" defTabSz="685783" rtl="0" eaLnBrk="1" latinLnBrk="0" hangingPunct="1">
              <a:lnSpc>
                <a:spcPct val="110000"/>
              </a:lnSpc>
              <a:spcBef>
                <a:spcPts val="0"/>
              </a:spcBef>
              <a:buClr>
                <a:srgbClr val="A6A6A6"/>
              </a:buClr>
              <a:buSzPct val="120000"/>
              <a:buFont typeface="Arial" panose="020B0604020202020204" pitchFamily="34" charset="0"/>
              <a:buChar char="●"/>
              <a:defRPr lang="en-US" sz="1350" kern="1200" dirty="0">
                <a:solidFill>
                  <a:schemeClr val="tx1"/>
                </a:solidFill>
                <a:latin typeface="Fujitsu Infinity Pro" pitchFamily="2" charset="0"/>
                <a:ea typeface="+mn-ea"/>
                <a:cs typeface="+mn-cs"/>
              </a:defRPr>
            </a:lvl4pPr>
            <a:lvl5pPr marL="1543012" indent="-171446" algn="l" defTabSz="685783" rtl="0" eaLnBrk="1" latinLnBrk="0" hangingPunct="1">
              <a:lnSpc>
                <a:spcPct val="90000"/>
              </a:lnSpc>
              <a:spcBef>
                <a:spcPts val="375"/>
              </a:spcBef>
              <a:buSzPct val="120000"/>
              <a:buFont typeface="Arial" panose="020B0604020202020204" pitchFamily="34" charset="0"/>
              <a:buChar char="●"/>
              <a:defRPr sz="1400" kern="1200">
                <a:solidFill>
                  <a:schemeClr val="tx1"/>
                </a:solidFill>
                <a:latin typeface="Arial" panose="020B0604020202020204" pitchFamily="34"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kumimoji="1" lang="en-AU" altLang="ja-JP" dirty="0">
                <a:latin typeface="+mn-lt"/>
                <a:ea typeface="Open Sans" panose="020B0606030504020204" pitchFamily="34" charset="0"/>
                <a:cs typeface="Open Sans" panose="020B0606030504020204" pitchFamily="34" charset="0"/>
              </a:rPr>
              <a:t>Rows that don't satisfy this WHERE clause will be filtered by the publisher.</a:t>
            </a:r>
          </a:p>
          <a:p>
            <a:r>
              <a:rPr kumimoji="1" lang="en-AU" altLang="ja-JP" dirty="0">
                <a:latin typeface="+mn-lt"/>
                <a:ea typeface="Open Sans" panose="020B0606030504020204" pitchFamily="34" charset="0"/>
                <a:cs typeface="Open Sans" panose="020B0606030504020204" pitchFamily="34" charset="0"/>
              </a:rPr>
              <a:t>This allows a set of tables to be partially replicated.</a:t>
            </a:r>
          </a:p>
          <a:p>
            <a:r>
              <a:rPr kumimoji="1" lang="en-AU" altLang="ja-JP" dirty="0">
                <a:latin typeface="+mn-lt"/>
                <a:ea typeface="Open Sans" panose="020B0606030504020204" pitchFamily="34" charset="0"/>
                <a:cs typeface="Open Sans" panose="020B0606030504020204" pitchFamily="34" charset="0"/>
              </a:rPr>
              <a:t>During table sync only the table data that satisfies the row filter will be copied to the subscriber.</a:t>
            </a:r>
          </a:p>
        </p:txBody>
      </p:sp>
    </p:spTree>
    <p:extLst>
      <p:ext uri="{BB962C8B-B14F-4D97-AF65-F5344CB8AC3E}">
        <p14:creationId xmlns:p14="http://schemas.microsoft.com/office/powerpoint/2010/main" val="2504498919"/>
      </p:ext>
    </p:extLst>
  </p:cSld>
  <p:clrMapOvr>
    <a:masterClrMapping/>
  </p:clrMapOvr>
  <p:transition advTm="65350">
    <p:fade/>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216B4DF-B8B1-40BD-B2C0-D31B23ABFE69}"/>
              </a:ext>
            </a:extLst>
          </p:cNvPr>
          <p:cNvSpPr>
            <a:spLocks noGrp="1"/>
          </p:cNvSpPr>
          <p:nvPr>
            <p:ph type="title"/>
          </p:nvPr>
        </p:nvSpPr>
        <p:spPr/>
        <p:txBody>
          <a:bodyPr/>
          <a:lstStyle/>
          <a:p>
            <a:r>
              <a:rPr lang="en-US" altLang="ja-JP" dirty="0">
                <a:ea typeface="Meiryo UI" panose="020B0604030504040204" pitchFamily="50" charset="-128"/>
              </a:rPr>
              <a:t>Introduction</a:t>
            </a:r>
            <a:endParaRPr kumimoji="1" lang="ja-JP" altLang="en-US" dirty="0">
              <a:ea typeface="Meiryo UI" panose="020B0604030504040204" pitchFamily="50" charset="-128"/>
            </a:endParaRPr>
          </a:p>
        </p:txBody>
      </p:sp>
      <p:sp>
        <p:nvSpPr>
          <p:cNvPr id="8" name="コンテンツ プレースホルダー 7">
            <a:extLst>
              <a:ext uri="{FF2B5EF4-FFF2-40B4-BE49-F238E27FC236}">
                <a16:creationId xmlns:a16="http://schemas.microsoft.com/office/drawing/2014/main" id="{653CF29B-786E-4758-B905-F902F40873A8}"/>
              </a:ext>
            </a:extLst>
          </p:cNvPr>
          <p:cNvSpPr>
            <a:spLocks noGrp="1"/>
          </p:cNvSpPr>
          <p:nvPr>
            <p:ph type="body" sz="quarter" idx="10"/>
          </p:nvPr>
        </p:nvSpPr>
        <p:spPr>
          <a:xfrm>
            <a:off x="285731" y="919453"/>
            <a:ext cx="8532000" cy="3777908"/>
          </a:xfrm>
        </p:spPr>
        <p:txBody>
          <a:bodyPr>
            <a:noAutofit/>
          </a:bodyPr>
          <a:lstStyle/>
          <a:p>
            <a:r>
              <a:rPr lang="en-US" dirty="0">
                <a:solidFill>
                  <a:schemeClr val="tx1"/>
                </a:solidFill>
                <a:latin typeface="+mj-lt"/>
                <a:ea typeface="Open Sans" panose="020B0606030504020204" pitchFamily="34" charset="0"/>
                <a:cs typeface="Open Sans" panose="020B0606030504020204" pitchFamily="34" charset="0"/>
              </a:rPr>
              <a:t>Logical replication </a:t>
            </a:r>
            <a:r>
              <a:rPr lang="en-US" b="0" dirty="0">
                <a:solidFill>
                  <a:srgbClr val="000000"/>
                </a:solidFill>
                <a:effectLst/>
              </a:rPr>
              <a:t>is a method of replicating data changes from publisher to subscriber.</a:t>
            </a:r>
          </a:p>
          <a:p>
            <a:r>
              <a:rPr lang="en-US" sz="1600" b="0" dirty="0">
                <a:solidFill>
                  <a:srgbClr val="000000"/>
                </a:solidFill>
                <a:effectLst/>
                <a:ea typeface="Open Sans" panose="020B0606030504020204" pitchFamily="34" charset="0"/>
                <a:cs typeface="Open Sans" panose="020B0606030504020204" pitchFamily="34" charset="0"/>
              </a:rPr>
              <a:t>The node where a publication is defined is referred to as </a:t>
            </a:r>
            <a:r>
              <a:rPr lang="en-US" sz="1600" b="0" dirty="0">
                <a:solidFill>
                  <a:srgbClr val="000000"/>
                </a:solidFill>
                <a:effectLst/>
                <a:latin typeface="Fujitsu Infinity Pro Italic" pitchFamily="2" charset="0"/>
                <a:ea typeface="Open Sans" panose="020B0606030504020204" pitchFamily="34" charset="0"/>
                <a:cs typeface="Open Sans" panose="020B0606030504020204" pitchFamily="34" charset="0"/>
              </a:rPr>
              <a:t>publisher</a:t>
            </a:r>
            <a:r>
              <a:rPr lang="en-US" sz="1600" b="0" dirty="0">
                <a:solidFill>
                  <a:srgbClr val="000000"/>
                </a:solidFill>
                <a:effectLst/>
                <a:ea typeface="Open Sans" panose="020B0606030504020204" pitchFamily="34" charset="0"/>
                <a:cs typeface="Open Sans" panose="020B0606030504020204" pitchFamily="34" charset="0"/>
              </a:rPr>
              <a:t>.</a:t>
            </a:r>
          </a:p>
          <a:p>
            <a:r>
              <a:rPr lang="en-US" altLang="ja-JP" sz="1600" dirty="0">
                <a:solidFill>
                  <a:srgbClr val="000000"/>
                </a:solidFill>
                <a:ea typeface="Open Sans" panose="020B0606030504020204" pitchFamily="34" charset="0"/>
                <a:cs typeface="Open Sans" panose="020B0606030504020204" pitchFamily="34" charset="0"/>
              </a:rPr>
              <a:t>The node where a subscription is defined is referred to as the </a:t>
            </a:r>
            <a:r>
              <a:rPr lang="en-US" altLang="ja-JP" sz="1600" dirty="0">
                <a:solidFill>
                  <a:srgbClr val="000000"/>
                </a:solidFill>
                <a:latin typeface="Fujitsu Infinity Pro Italic" pitchFamily="2" charset="0"/>
                <a:ea typeface="Open Sans" panose="020B0606030504020204" pitchFamily="34" charset="0"/>
                <a:cs typeface="Open Sans" panose="020B0606030504020204" pitchFamily="34" charset="0"/>
              </a:rPr>
              <a:t>subscriber</a:t>
            </a:r>
            <a:r>
              <a:rPr lang="en-US" altLang="ja-JP" sz="1600" dirty="0">
                <a:solidFill>
                  <a:srgbClr val="000000"/>
                </a:solidFill>
                <a:ea typeface="Open Sans" panose="020B0606030504020204" pitchFamily="34" charset="0"/>
                <a:cs typeface="Open Sans" panose="020B0606030504020204" pitchFamily="34" charset="0"/>
              </a:rPr>
              <a:t>.</a:t>
            </a:r>
          </a:p>
          <a:p>
            <a:r>
              <a:rPr lang="en-US" b="0" dirty="0">
                <a:solidFill>
                  <a:srgbClr val="000000"/>
                </a:solidFill>
                <a:effectLst/>
                <a:latin typeface="+mn-lt"/>
              </a:rPr>
              <a:t>Logical replication allows fine-grained control over both data replication and security.</a:t>
            </a:r>
          </a:p>
          <a:p>
            <a:pPr algn="l"/>
            <a:r>
              <a:rPr lang="en-US" b="0" dirty="0">
                <a:solidFill>
                  <a:srgbClr val="000000"/>
                </a:solidFill>
                <a:effectLst/>
                <a:latin typeface="+mn-lt"/>
              </a:rPr>
              <a:t>Logical replication uses a publish and subscribe model with one or more subscribers subscribing to one or more publications on a publisher node.</a:t>
            </a:r>
            <a:endParaRPr lang="en-US" dirty="0">
              <a:solidFill>
                <a:srgbClr val="000000"/>
              </a:solidFill>
              <a:latin typeface="+mn-lt"/>
            </a:endParaRPr>
          </a:p>
          <a:p>
            <a:pPr algn="l"/>
            <a:r>
              <a:rPr lang="en-US" b="0" dirty="0">
                <a:solidFill>
                  <a:srgbClr val="000000"/>
                </a:solidFill>
                <a:effectLst/>
                <a:latin typeface="+mn-lt"/>
              </a:rPr>
              <a:t>Subscribers pull data from the publications they subscribe to and may subsequently re-publish data to allow cascading replication or more complex configurations.</a:t>
            </a:r>
          </a:p>
          <a:p>
            <a:pPr algn="l"/>
            <a:endParaRPr lang="en-US" b="0" dirty="0">
              <a:solidFill>
                <a:srgbClr val="000000"/>
              </a:solidFill>
              <a:effectLst/>
              <a:latin typeface="+mj-lt"/>
            </a:endParaRPr>
          </a:p>
          <a:p>
            <a:pPr marL="0" indent="0">
              <a:buNone/>
            </a:pPr>
            <a:endParaRPr lang="en-IN" altLang="ja-JP" dirty="0">
              <a:solidFill>
                <a:srgbClr val="0D0A0B"/>
              </a:solidFill>
              <a:latin typeface="+mj-lt"/>
              <a:cs typeface="Arial" panose="020B0604020202020204" pitchFamily="34" charset="0"/>
            </a:endParaRPr>
          </a:p>
        </p:txBody>
      </p:sp>
    </p:spTree>
    <p:extLst>
      <p:ext uri="{BB962C8B-B14F-4D97-AF65-F5344CB8AC3E}">
        <p14:creationId xmlns:p14="http://schemas.microsoft.com/office/powerpoint/2010/main" val="1824970301"/>
      </p:ext>
    </p:extLst>
  </p:cSld>
  <p:clrMapOvr>
    <a:masterClrMapping/>
  </p:clrMapOvr>
  <p:transition advTm="65350">
    <p:fade/>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タイトル 4">
            <a:extLst>
              <a:ext uri="{FF2B5EF4-FFF2-40B4-BE49-F238E27FC236}">
                <a16:creationId xmlns:a16="http://schemas.microsoft.com/office/drawing/2014/main" id="{13956620-DCE0-4660-D0B1-628B87F68435}"/>
              </a:ext>
            </a:extLst>
          </p:cNvPr>
          <p:cNvSpPr>
            <a:spLocks noGrp="1"/>
          </p:cNvSpPr>
          <p:nvPr>
            <p:ph type="title"/>
          </p:nvPr>
        </p:nvSpPr>
        <p:spPr>
          <a:xfrm>
            <a:off x="277201" y="172800"/>
            <a:ext cx="8028000" cy="387798"/>
          </a:xfrm>
        </p:spPr>
        <p:txBody>
          <a:bodyPr/>
          <a:lstStyle/>
          <a:p>
            <a:r>
              <a:rPr lang="en-US" altLang="ja-JP" dirty="0">
                <a:ea typeface="Meiryo UI" panose="020B0604030504040204" pitchFamily="50" charset="-128"/>
              </a:rPr>
              <a:t>Row filters</a:t>
            </a:r>
          </a:p>
        </p:txBody>
      </p:sp>
      <p:sp>
        <p:nvSpPr>
          <p:cNvPr id="6" name="Rectangle: Rounded Corners 5">
            <a:extLst>
              <a:ext uri="{FF2B5EF4-FFF2-40B4-BE49-F238E27FC236}">
                <a16:creationId xmlns:a16="http://schemas.microsoft.com/office/drawing/2014/main" id="{D385B429-5D31-FDBD-80C9-1A8266F6BC85}"/>
              </a:ext>
            </a:extLst>
          </p:cNvPr>
          <p:cNvSpPr/>
          <p:nvPr/>
        </p:nvSpPr>
        <p:spPr>
          <a:xfrm>
            <a:off x="4891956" y="2549569"/>
            <a:ext cx="3286973" cy="2062359"/>
          </a:xfrm>
          <a:prstGeom prst="roundRect">
            <a:avLst>
              <a:gd name="adj" fmla="val 1225"/>
            </a:avLst>
          </a:prstGeom>
          <a:solidFill>
            <a:srgbClr val="FFC39B"/>
          </a:solidFill>
          <a:ln w="12700">
            <a:noFill/>
          </a:ln>
          <a:effectLst/>
        </p:spPr>
        <p:txBody>
          <a:bodyPr wrap="square" lIns="0" tIns="18000" rIns="0" bIns="0" rtlCol="0" anchor="t" anchorCtr="0">
            <a:noAutofit/>
          </a:bodyPr>
          <a:lstStyle/>
          <a:p>
            <a:pPr algn="ctr" defTabSz="457200">
              <a:lnSpc>
                <a:spcPts val="1300"/>
              </a:lnSpc>
            </a:pPr>
            <a:r>
              <a:rPr lang="en-AU" sz="1000" kern="0" dirty="0">
                <a:solidFill>
                  <a:prstClr val="black">
                    <a:lumMod val="95000"/>
                    <a:lumOff val="5000"/>
                  </a:prstClr>
                </a:solidFill>
                <a:latin typeface="+mj-lt"/>
              </a:rPr>
              <a:t>Subscriber 2</a:t>
            </a:r>
          </a:p>
        </p:txBody>
      </p:sp>
      <p:sp>
        <p:nvSpPr>
          <p:cNvPr id="7" name="Rectangle: Rounded Corners 6">
            <a:extLst>
              <a:ext uri="{FF2B5EF4-FFF2-40B4-BE49-F238E27FC236}">
                <a16:creationId xmlns:a16="http://schemas.microsoft.com/office/drawing/2014/main" id="{E56D36A4-E9C9-9E18-509A-48C56B1A5F7A}"/>
              </a:ext>
            </a:extLst>
          </p:cNvPr>
          <p:cNvSpPr/>
          <p:nvPr/>
        </p:nvSpPr>
        <p:spPr>
          <a:xfrm>
            <a:off x="4891956" y="838099"/>
            <a:ext cx="3286973" cy="1515323"/>
          </a:xfrm>
          <a:prstGeom prst="roundRect">
            <a:avLst>
              <a:gd name="adj" fmla="val 1225"/>
            </a:avLst>
          </a:prstGeom>
          <a:solidFill>
            <a:srgbClr val="FFC39B"/>
          </a:solidFill>
          <a:ln w="12700">
            <a:noFill/>
          </a:ln>
          <a:effectLst/>
        </p:spPr>
        <p:txBody>
          <a:bodyPr wrap="square" lIns="0" tIns="18000" rIns="0" bIns="0" rtlCol="0" anchor="t" anchorCtr="0">
            <a:noAutofit/>
          </a:bodyPr>
          <a:lstStyle/>
          <a:p>
            <a:pPr algn="ctr" defTabSz="457200">
              <a:lnSpc>
                <a:spcPts val="1300"/>
              </a:lnSpc>
            </a:pPr>
            <a:r>
              <a:rPr lang="en-AU" sz="1000" kern="0" dirty="0">
                <a:solidFill>
                  <a:prstClr val="black">
                    <a:lumMod val="95000"/>
                    <a:lumOff val="5000"/>
                  </a:prstClr>
                </a:solidFill>
                <a:latin typeface="+mj-lt"/>
              </a:rPr>
              <a:t>Subscriber 1</a:t>
            </a:r>
          </a:p>
        </p:txBody>
      </p:sp>
      <p:sp>
        <p:nvSpPr>
          <p:cNvPr id="8" name="Rectangle: Rounded Corners 7">
            <a:extLst>
              <a:ext uri="{FF2B5EF4-FFF2-40B4-BE49-F238E27FC236}">
                <a16:creationId xmlns:a16="http://schemas.microsoft.com/office/drawing/2014/main" id="{8664336A-AC5D-931E-FEF4-E656C6443F2D}"/>
              </a:ext>
            </a:extLst>
          </p:cNvPr>
          <p:cNvSpPr/>
          <p:nvPr/>
        </p:nvSpPr>
        <p:spPr>
          <a:xfrm>
            <a:off x="3406400" y="1180163"/>
            <a:ext cx="889255" cy="2272985"/>
          </a:xfrm>
          <a:prstGeom prst="roundRect">
            <a:avLst>
              <a:gd name="adj" fmla="val 519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94" dirty="0"/>
          </a:p>
        </p:txBody>
      </p:sp>
      <p:graphicFrame>
        <p:nvGraphicFramePr>
          <p:cNvPr id="9" name="Table 2">
            <a:extLst>
              <a:ext uri="{FF2B5EF4-FFF2-40B4-BE49-F238E27FC236}">
                <a16:creationId xmlns:a16="http://schemas.microsoft.com/office/drawing/2014/main" id="{D553A3D9-22FA-1F86-4F75-F5936F3ADE66}"/>
              </a:ext>
            </a:extLst>
          </p:cNvPr>
          <p:cNvGraphicFramePr>
            <a:graphicFrameLocks noGrp="1"/>
          </p:cNvGraphicFramePr>
          <p:nvPr>
            <p:extLst>
              <p:ext uri="{D42A27DB-BD31-4B8C-83A1-F6EECF244321}">
                <p14:modId xmlns:p14="http://schemas.microsoft.com/office/powerpoint/2010/main" val="1764115928"/>
              </p:ext>
            </p:extLst>
          </p:nvPr>
        </p:nvGraphicFramePr>
        <p:xfrm>
          <a:off x="3455188" y="1213009"/>
          <a:ext cx="797538" cy="2193235"/>
        </p:xfrm>
        <a:graphic>
          <a:graphicData uri="http://schemas.openxmlformats.org/drawingml/2006/table">
            <a:tbl>
              <a:tblPr>
                <a:tableStyleId>{5C22544A-7EE6-4342-B048-85BDC9FD1C3A}</a:tableStyleId>
              </a:tblPr>
              <a:tblGrid>
                <a:gridCol w="398769">
                  <a:extLst>
                    <a:ext uri="{9D8B030D-6E8A-4147-A177-3AD203B41FA5}">
                      <a16:colId xmlns:a16="http://schemas.microsoft.com/office/drawing/2014/main" val="3260783497"/>
                    </a:ext>
                  </a:extLst>
                </a:gridCol>
                <a:gridCol w="398769">
                  <a:extLst>
                    <a:ext uri="{9D8B030D-6E8A-4147-A177-3AD203B41FA5}">
                      <a16:colId xmlns:a16="http://schemas.microsoft.com/office/drawing/2014/main" val="2038838768"/>
                    </a:ext>
                  </a:extLst>
                </a:gridCol>
              </a:tblGrid>
              <a:tr h="199385">
                <a:tc>
                  <a:txBody>
                    <a:bodyPr/>
                    <a:lstStyle/>
                    <a:p>
                      <a:pPr algn="ctr"/>
                      <a:r>
                        <a:rPr lang="en-US" sz="1000" dirty="0">
                          <a:solidFill>
                            <a:schemeClr val="bg1"/>
                          </a:solidFill>
                          <a:latin typeface="Fujitsu Infinity Pro Bold" pitchFamily="2" charset="0"/>
                        </a:rPr>
                        <a:t>id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1"/>
                    </a:solidFill>
                  </a:tcPr>
                </a:tc>
                <a:tc>
                  <a:txBody>
                    <a:bodyPr/>
                    <a:lstStyle/>
                    <a:p>
                      <a:pPr algn="ctr"/>
                      <a:r>
                        <a:rPr lang="en-US" sz="1000" dirty="0">
                          <a:solidFill>
                            <a:schemeClr val="bg1"/>
                          </a:solidFill>
                          <a:latin typeface="Fujitsu Infinity Pro Bold" pitchFamily="2" charset="0"/>
                        </a:rPr>
                        <a:t>rgb</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964515683"/>
                  </a:ext>
                </a:extLst>
              </a:tr>
              <a:tr h="199385">
                <a:tc>
                  <a:txBody>
                    <a:bodyPr/>
                    <a:lstStyle/>
                    <a:p>
                      <a:pPr algn="ctr"/>
                      <a:r>
                        <a:rPr lang="en-US" sz="1000" dirty="0">
                          <a:latin typeface="Fujitsu Infinity Pro" pitchFamily="2" charset="0"/>
                        </a:rPr>
                        <a:t>1</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5050"/>
                    </a:solidFill>
                  </a:tcPr>
                </a:tc>
                <a:tc>
                  <a:txBody>
                    <a:bodyPr/>
                    <a:lstStyle/>
                    <a:p>
                      <a:pPr algn="ctr"/>
                      <a:r>
                        <a:rPr lang="en-US" sz="1000" dirty="0">
                          <a:latin typeface="Fujitsu Infinity Pro" pitchFamily="2" charset="0"/>
                        </a:rPr>
                        <a:t>R</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5050"/>
                    </a:solidFill>
                  </a:tcPr>
                </a:tc>
                <a:extLst>
                  <a:ext uri="{0D108BD9-81ED-4DB2-BD59-A6C34878D82A}">
                    <a16:rowId xmlns:a16="http://schemas.microsoft.com/office/drawing/2014/main" val="3252834633"/>
                  </a:ext>
                </a:extLst>
              </a:tr>
              <a:tr h="199385">
                <a:tc>
                  <a:txBody>
                    <a:bodyPr/>
                    <a:lstStyle/>
                    <a:p>
                      <a:pPr algn="ctr"/>
                      <a:r>
                        <a:rPr lang="en-US" sz="1000" dirty="0">
                          <a:latin typeface="Fujitsu Infinity Pro" pitchFamily="2" charset="0"/>
                        </a:rPr>
                        <a:t>2</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5050"/>
                    </a:solidFill>
                  </a:tcPr>
                </a:tc>
                <a:tc>
                  <a:txBody>
                    <a:bodyPr/>
                    <a:lstStyle/>
                    <a:p>
                      <a:pPr algn="ctr"/>
                      <a:r>
                        <a:rPr lang="en-US" sz="1000" dirty="0">
                          <a:latin typeface="Fujitsu Infinity Pro" pitchFamily="2" charset="0"/>
                        </a:rPr>
                        <a:t>R</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5050"/>
                    </a:solidFill>
                  </a:tcPr>
                </a:tc>
                <a:extLst>
                  <a:ext uri="{0D108BD9-81ED-4DB2-BD59-A6C34878D82A}">
                    <a16:rowId xmlns:a16="http://schemas.microsoft.com/office/drawing/2014/main" val="3116915233"/>
                  </a:ext>
                </a:extLst>
              </a:tr>
              <a:tr h="199385">
                <a:tc>
                  <a:txBody>
                    <a:bodyPr/>
                    <a:lstStyle/>
                    <a:p>
                      <a:pPr algn="ctr"/>
                      <a:r>
                        <a:rPr lang="en-US" sz="1000" dirty="0">
                          <a:latin typeface="Fujitsu Infinity Pro" pitchFamily="2" charset="0"/>
                        </a:rPr>
                        <a:t>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000" dirty="0">
                          <a:latin typeface="Fujitsu Infinity Pro" pitchFamily="2" charset="0"/>
                        </a:rPr>
                        <a:t>G</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2819365"/>
                  </a:ext>
                </a:extLst>
              </a:tr>
              <a:tr h="199385">
                <a:tc>
                  <a:txBody>
                    <a:bodyPr/>
                    <a:lstStyle/>
                    <a:p>
                      <a:pPr algn="ctr"/>
                      <a:r>
                        <a:rPr lang="en-US" sz="1000" dirty="0">
                          <a:latin typeface="Fujitsu Infinity Pro" pitchFamily="2" charset="0"/>
                        </a:rPr>
                        <a:t>4</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DC3E6"/>
                    </a:solidFill>
                  </a:tcPr>
                </a:tc>
                <a:tc>
                  <a:txBody>
                    <a:bodyPr/>
                    <a:lstStyle/>
                    <a:p>
                      <a:pPr algn="ctr"/>
                      <a:r>
                        <a:rPr lang="en-US" sz="1000" dirty="0">
                          <a:latin typeface="Fujitsu Infinity Pro" pitchFamily="2" charset="0"/>
                        </a:rPr>
                        <a:t>B</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DC3E6"/>
                    </a:solidFill>
                  </a:tcPr>
                </a:tc>
                <a:extLst>
                  <a:ext uri="{0D108BD9-81ED-4DB2-BD59-A6C34878D82A}">
                    <a16:rowId xmlns:a16="http://schemas.microsoft.com/office/drawing/2014/main" val="3003881852"/>
                  </a:ext>
                </a:extLst>
              </a:tr>
              <a:tr h="199385">
                <a:tc>
                  <a:txBody>
                    <a:bodyPr/>
                    <a:lstStyle/>
                    <a:p>
                      <a:pPr algn="ctr"/>
                      <a:r>
                        <a:rPr lang="en-US" sz="1000" dirty="0">
                          <a:latin typeface="Fujitsu Infinity Pro" pitchFamily="2" charset="0"/>
                        </a:rPr>
                        <a:t>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000" dirty="0">
                          <a:latin typeface="Fujitsu Infinity Pro" pitchFamily="2" charset="0"/>
                        </a:rPr>
                        <a:t>G</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4198939"/>
                  </a:ext>
                </a:extLst>
              </a:tr>
              <a:tr h="199385">
                <a:tc>
                  <a:txBody>
                    <a:bodyPr/>
                    <a:lstStyle/>
                    <a:p>
                      <a:pPr algn="ctr"/>
                      <a:r>
                        <a:rPr lang="en-US" sz="1000" dirty="0">
                          <a:latin typeface="Fujitsu Infinity Pro" pitchFamily="2" charset="0"/>
                        </a:rPr>
                        <a:t>6</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5050"/>
                    </a:solidFill>
                  </a:tcPr>
                </a:tc>
                <a:tc>
                  <a:txBody>
                    <a:bodyPr/>
                    <a:lstStyle/>
                    <a:p>
                      <a:pPr algn="ctr"/>
                      <a:r>
                        <a:rPr lang="en-US" sz="1000" dirty="0">
                          <a:latin typeface="Fujitsu Infinity Pro" pitchFamily="2" charset="0"/>
                        </a:rPr>
                        <a:t>R</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5050"/>
                    </a:solidFill>
                  </a:tcPr>
                </a:tc>
                <a:extLst>
                  <a:ext uri="{0D108BD9-81ED-4DB2-BD59-A6C34878D82A}">
                    <a16:rowId xmlns:a16="http://schemas.microsoft.com/office/drawing/2014/main" val="2772463051"/>
                  </a:ext>
                </a:extLst>
              </a:tr>
              <a:tr h="199385">
                <a:tc>
                  <a:txBody>
                    <a:bodyPr/>
                    <a:lstStyle/>
                    <a:p>
                      <a:pPr algn="ctr"/>
                      <a:r>
                        <a:rPr lang="en-US" sz="1000" dirty="0">
                          <a:latin typeface="Fujitsu Infinity Pro" pitchFamily="2" charset="0"/>
                        </a:rPr>
                        <a:t>7</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DC3E6"/>
                    </a:solidFill>
                  </a:tcPr>
                </a:tc>
                <a:tc>
                  <a:txBody>
                    <a:bodyPr/>
                    <a:lstStyle/>
                    <a:p>
                      <a:pPr algn="ctr"/>
                      <a:r>
                        <a:rPr lang="en-US" sz="1000" dirty="0">
                          <a:latin typeface="Fujitsu Infinity Pro" pitchFamily="2" charset="0"/>
                        </a:rPr>
                        <a:t>B</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DC3E6"/>
                    </a:solidFill>
                  </a:tcPr>
                </a:tc>
                <a:extLst>
                  <a:ext uri="{0D108BD9-81ED-4DB2-BD59-A6C34878D82A}">
                    <a16:rowId xmlns:a16="http://schemas.microsoft.com/office/drawing/2014/main" val="3412459562"/>
                  </a:ext>
                </a:extLst>
              </a:tr>
              <a:tr h="199385">
                <a:tc>
                  <a:txBody>
                    <a:bodyPr/>
                    <a:lstStyle/>
                    <a:p>
                      <a:pPr algn="ctr"/>
                      <a:r>
                        <a:rPr lang="en-US" sz="1000" dirty="0">
                          <a:latin typeface="Fujitsu Infinity Pro" pitchFamily="2" charset="0"/>
                        </a:rPr>
                        <a:t>8</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DC3E6"/>
                    </a:solidFill>
                  </a:tcPr>
                </a:tc>
                <a:tc>
                  <a:txBody>
                    <a:bodyPr/>
                    <a:lstStyle/>
                    <a:p>
                      <a:pPr algn="ctr"/>
                      <a:r>
                        <a:rPr lang="en-US" sz="1000" dirty="0">
                          <a:latin typeface="Fujitsu Infinity Pro" pitchFamily="2" charset="0"/>
                        </a:rPr>
                        <a:t>B</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DC3E6"/>
                    </a:solidFill>
                  </a:tcPr>
                </a:tc>
                <a:extLst>
                  <a:ext uri="{0D108BD9-81ED-4DB2-BD59-A6C34878D82A}">
                    <a16:rowId xmlns:a16="http://schemas.microsoft.com/office/drawing/2014/main" val="3577303458"/>
                  </a:ext>
                </a:extLst>
              </a:tr>
              <a:tr h="199385">
                <a:tc>
                  <a:txBody>
                    <a:bodyPr/>
                    <a:lstStyle/>
                    <a:p>
                      <a:pPr algn="ctr"/>
                      <a:r>
                        <a:rPr lang="en-US" sz="1000" dirty="0">
                          <a:latin typeface="Fujitsu Infinity Pro" pitchFamily="2" charset="0"/>
                        </a:rPr>
                        <a:t>9</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5050"/>
                    </a:solidFill>
                  </a:tcPr>
                </a:tc>
                <a:tc>
                  <a:txBody>
                    <a:bodyPr/>
                    <a:lstStyle/>
                    <a:p>
                      <a:pPr algn="ctr"/>
                      <a:r>
                        <a:rPr lang="en-US" sz="1000" dirty="0">
                          <a:latin typeface="Fujitsu Infinity Pro" pitchFamily="2" charset="0"/>
                        </a:rPr>
                        <a:t>R</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5050"/>
                    </a:solidFill>
                  </a:tcPr>
                </a:tc>
                <a:extLst>
                  <a:ext uri="{0D108BD9-81ED-4DB2-BD59-A6C34878D82A}">
                    <a16:rowId xmlns:a16="http://schemas.microsoft.com/office/drawing/2014/main" val="2449658109"/>
                  </a:ext>
                </a:extLst>
              </a:tr>
              <a:tr h="199385">
                <a:tc>
                  <a:txBody>
                    <a:bodyPr/>
                    <a:lstStyle/>
                    <a:p>
                      <a:pPr algn="ctr"/>
                      <a:r>
                        <a:rPr lang="en-US" sz="1000" dirty="0">
                          <a:latin typeface="Fujitsu Infinity Pro" pitchFamily="2" charset="0"/>
                        </a:rPr>
                        <a:t>10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000" dirty="0">
                          <a:latin typeface="Fujitsu Infinity Pro" pitchFamily="2" charset="0"/>
                        </a:rPr>
                        <a:t>G</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9638582"/>
                  </a:ext>
                </a:extLst>
              </a:tr>
            </a:tbl>
          </a:graphicData>
        </a:graphic>
      </p:graphicFrame>
      <p:sp>
        <p:nvSpPr>
          <p:cNvPr id="10" name="Rectangle: Rounded Corners 9">
            <a:extLst>
              <a:ext uri="{FF2B5EF4-FFF2-40B4-BE49-F238E27FC236}">
                <a16:creationId xmlns:a16="http://schemas.microsoft.com/office/drawing/2014/main" id="{4483BCA3-1AC3-2F6D-5D7A-A8F23CE82D0C}"/>
              </a:ext>
            </a:extLst>
          </p:cNvPr>
          <p:cNvSpPr/>
          <p:nvPr/>
        </p:nvSpPr>
        <p:spPr>
          <a:xfrm>
            <a:off x="7170726" y="1165197"/>
            <a:ext cx="889255" cy="1076677"/>
          </a:xfrm>
          <a:prstGeom prst="roundRect">
            <a:avLst>
              <a:gd name="adj" fmla="val 519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94" dirty="0"/>
          </a:p>
        </p:txBody>
      </p:sp>
      <p:graphicFrame>
        <p:nvGraphicFramePr>
          <p:cNvPr id="11" name="Table 2">
            <a:extLst>
              <a:ext uri="{FF2B5EF4-FFF2-40B4-BE49-F238E27FC236}">
                <a16:creationId xmlns:a16="http://schemas.microsoft.com/office/drawing/2014/main" id="{7D5B991F-9407-AEB9-3628-79DBD43AC2B7}"/>
              </a:ext>
            </a:extLst>
          </p:cNvPr>
          <p:cNvGraphicFramePr>
            <a:graphicFrameLocks noGrp="1"/>
          </p:cNvGraphicFramePr>
          <p:nvPr>
            <p:extLst>
              <p:ext uri="{D42A27DB-BD31-4B8C-83A1-F6EECF244321}">
                <p14:modId xmlns:p14="http://schemas.microsoft.com/office/powerpoint/2010/main" val="1472034475"/>
              </p:ext>
            </p:extLst>
          </p:nvPr>
        </p:nvGraphicFramePr>
        <p:xfrm>
          <a:off x="7215428" y="1213009"/>
          <a:ext cx="797538" cy="996925"/>
        </p:xfrm>
        <a:graphic>
          <a:graphicData uri="http://schemas.openxmlformats.org/drawingml/2006/table">
            <a:tbl>
              <a:tblPr>
                <a:tableStyleId>{5C22544A-7EE6-4342-B048-85BDC9FD1C3A}</a:tableStyleId>
              </a:tblPr>
              <a:tblGrid>
                <a:gridCol w="398769">
                  <a:extLst>
                    <a:ext uri="{9D8B030D-6E8A-4147-A177-3AD203B41FA5}">
                      <a16:colId xmlns:a16="http://schemas.microsoft.com/office/drawing/2014/main" val="3260783497"/>
                    </a:ext>
                  </a:extLst>
                </a:gridCol>
                <a:gridCol w="398769">
                  <a:extLst>
                    <a:ext uri="{9D8B030D-6E8A-4147-A177-3AD203B41FA5}">
                      <a16:colId xmlns:a16="http://schemas.microsoft.com/office/drawing/2014/main" val="2038838768"/>
                    </a:ext>
                  </a:extLst>
                </a:gridCol>
              </a:tblGrid>
              <a:tr h="199385">
                <a:tc>
                  <a:txBody>
                    <a:bodyPr/>
                    <a:lstStyle/>
                    <a:p>
                      <a:pPr algn="ctr"/>
                      <a:r>
                        <a:rPr lang="en-US" sz="1000" dirty="0">
                          <a:solidFill>
                            <a:schemeClr val="bg1"/>
                          </a:solidFill>
                          <a:latin typeface="Fujitsu Infinity Pro Bold" pitchFamily="2" charset="0"/>
                        </a:rPr>
                        <a:t>id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1"/>
                    </a:solidFill>
                  </a:tcPr>
                </a:tc>
                <a:tc>
                  <a:txBody>
                    <a:bodyPr/>
                    <a:lstStyle/>
                    <a:p>
                      <a:pPr algn="ctr"/>
                      <a:r>
                        <a:rPr lang="en-US" sz="1000" dirty="0">
                          <a:solidFill>
                            <a:schemeClr val="bg1"/>
                          </a:solidFill>
                          <a:latin typeface="Fujitsu Infinity Pro Bold" pitchFamily="2" charset="0"/>
                        </a:rPr>
                        <a:t>rgb</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964515683"/>
                  </a:ext>
                </a:extLst>
              </a:tr>
              <a:tr h="199385">
                <a:tc>
                  <a:txBody>
                    <a:bodyPr/>
                    <a:lstStyle/>
                    <a:p>
                      <a:pPr algn="ctr"/>
                      <a:r>
                        <a:rPr lang="en-US" sz="1000" dirty="0">
                          <a:latin typeface="Fujitsu Infinity Pro" pitchFamily="2" charset="0"/>
                        </a:rPr>
                        <a:t>1</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5050"/>
                    </a:solidFill>
                  </a:tcPr>
                </a:tc>
                <a:tc>
                  <a:txBody>
                    <a:bodyPr/>
                    <a:lstStyle/>
                    <a:p>
                      <a:pPr algn="ctr"/>
                      <a:r>
                        <a:rPr lang="en-US" sz="1000" dirty="0">
                          <a:latin typeface="Fujitsu Infinity Pro" pitchFamily="2" charset="0"/>
                        </a:rPr>
                        <a:t>R</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5050"/>
                    </a:solidFill>
                  </a:tcPr>
                </a:tc>
                <a:extLst>
                  <a:ext uri="{0D108BD9-81ED-4DB2-BD59-A6C34878D82A}">
                    <a16:rowId xmlns:a16="http://schemas.microsoft.com/office/drawing/2014/main" val="3252834633"/>
                  </a:ext>
                </a:extLst>
              </a:tr>
              <a:tr h="199385">
                <a:tc>
                  <a:txBody>
                    <a:bodyPr/>
                    <a:lstStyle/>
                    <a:p>
                      <a:pPr algn="ctr"/>
                      <a:r>
                        <a:rPr lang="en-US" sz="1000" dirty="0">
                          <a:latin typeface="Fujitsu Infinity Pro" pitchFamily="2" charset="0"/>
                        </a:rPr>
                        <a:t>2</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5050"/>
                    </a:solidFill>
                  </a:tcPr>
                </a:tc>
                <a:tc>
                  <a:txBody>
                    <a:bodyPr/>
                    <a:lstStyle/>
                    <a:p>
                      <a:pPr algn="ctr"/>
                      <a:r>
                        <a:rPr lang="en-US" sz="1000" dirty="0">
                          <a:latin typeface="Fujitsu Infinity Pro" pitchFamily="2" charset="0"/>
                        </a:rPr>
                        <a:t>R</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5050"/>
                    </a:solidFill>
                  </a:tcPr>
                </a:tc>
                <a:extLst>
                  <a:ext uri="{0D108BD9-81ED-4DB2-BD59-A6C34878D82A}">
                    <a16:rowId xmlns:a16="http://schemas.microsoft.com/office/drawing/2014/main" val="3116915233"/>
                  </a:ext>
                </a:extLst>
              </a:tr>
              <a:tr h="199385">
                <a:tc>
                  <a:txBody>
                    <a:bodyPr/>
                    <a:lstStyle/>
                    <a:p>
                      <a:pPr algn="ctr"/>
                      <a:r>
                        <a:rPr lang="en-US" sz="1000" dirty="0">
                          <a:latin typeface="Fujitsu Infinity Pro" pitchFamily="2" charset="0"/>
                        </a:rPr>
                        <a:t>6</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5050"/>
                    </a:solidFill>
                  </a:tcPr>
                </a:tc>
                <a:tc>
                  <a:txBody>
                    <a:bodyPr/>
                    <a:lstStyle/>
                    <a:p>
                      <a:pPr algn="ctr"/>
                      <a:r>
                        <a:rPr lang="en-US" sz="1000" dirty="0">
                          <a:latin typeface="Fujitsu Infinity Pro" pitchFamily="2" charset="0"/>
                        </a:rPr>
                        <a:t>R</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5050"/>
                    </a:solidFill>
                  </a:tcPr>
                </a:tc>
                <a:extLst>
                  <a:ext uri="{0D108BD9-81ED-4DB2-BD59-A6C34878D82A}">
                    <a16:rowId xmlns:a16="http://schemas.microsoft.com/office/drawing/2014/main" val="2772463051"/>
                  </a:ext>
                </a:extLst>
              </a:tr>
              <a:tr h="199385">
                <a:tc>
                  <a:txBody>
                    <a:bodyPr/>
                    <a:lstStyle/>
                    <a:p>
                      <a:pPr algn="ctr"/>
                      <a:r>
                        <a:rPr lang="en-US" sz="1000" dirty="0">
                          <a:latin typeface="Fujitsu Infinity Pro" pitchFamily="2" charset="0"/>
                        </a:rPr>
                        <a:t>9</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5050"/>
                    </a:solidFill>
                  </a:tcPr>
                </a:tc>
                <a:tc>
                  <a:txBody>
                    <a:bodyPr/>
                    <a:lstStyle/>
                    <a:p>
                      <a:pPr algn="ctr"/>
                      <a:r>
                        <a:rPr lang="en-US" sz="1000" dirty="0">
                          <a:latin typeface="Fujitsu Infinity Pro" pitchFamily="2" charset="0"/>
                        </a:rPr>
                        <a:t>R</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5050"/>
                    </a:solidFill>
                  </a:tcPr>
                </a:tc>
                <a:extLst>
                  <a:ext uri="{0D108BD9-81ED-4DB2-BD59-A6C34878D82A}">
                    <a16:rowId xmlns:a16="http://schemas.microsoft.com/office/drawing/2014/main" val="2449658109"/>
                  </a:ext>
                </a:extLst>
              </a:tr>
            </a:tbl>
          </a:graphicData>
        </a:graphic>
      </p:graphicFrame>
      <p:sp>
        <p:nvSpPr>
          <p:cNvPr id="12" name="Rectangle: Rounded Corners 11">
            <a:extLst>
              <a:ext uri="{FF2B5EF4-FFF2-40B4-BE49-F238E27FC236}">
                <a16:creationId xmlns:a16="http://schemas.microsoft.com/office/drawing/2014/main" id="{80D1C980-B288-3AE7-9B8F-E300673DF4AD}"/>
              </a:ext>
            </a:extLst>
          </p:cNvPr>
          <p:cNvSpPr/>
          <p:nvPr/>
        </p:nvSpPr>
        <p:spPr>
          <a:xfrm>
            <a:off x="7169569" y="2846326"/>
            <a:ext cx="889255" cy="1674831"/>
          </a:xfrm>
          <a:prstGeom prst="roundRect">
            <a:avLst>
              <a:gd name="adj" fmla="val 519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94" dirty="0"/>
          </a:p>
        </p:txBody>
      </p:sp>
      <p:graphicFrame>
        <p:nvGraphicFramePr>
          <p:cNvPr id="13" name="Table 2">
            <a:extLst>
              <a:ext uri="{FF2B5EF4-FFF2-40B4-BE49-F238E27FC236}">
                <a16:creationId xmlns:a16="http://schemas.microsoft.com/office/drawing/2014/main" id="{95BE6279-B8B9-8409-EF01-06027623D31C}"/>
              </a:ext>
            </a:extLst>
          </p:cNvPr>
          <p:cNvGraphicFramePr>
            <a:graphicFrameLocks noGrp="1"/>
          </p:cNvGraphicFramePr>
          <p:nvPr>
            <p:extLst>
              <p:ext uri="{D42A27DB-BD31-4B8C-83A1-F6EECF244321}">
                <p14:modId xmlns:p14="http://schemas.microsoft.com/office/powerpoint/2010/main" val="938266904"/>
              </p:ext>
            </p:extLst>
          </p:nvPr>
        </p:nvGraphicFramePr>
        <p:xfrm>
          <a:off x="7215429" y="2877525"/>
          <a:ext cx="797538" cy="1595080"/>
        </p:xfrm>
        <a:graphic>
          <a:graphicData uri="http://schemas.openxmlformats.org/drawingml/2006/table">
            <a:tbl>
              <a:tblPr>
                <a:tableStyleId>{5C22544A-7EE6-4342-B048-85BDC9FD1C3A}</a:tableStyleId>
              </a:tblPr>
              <a:tblGrid>
                <a:gridCol w="398769">
                  <a:extLst>
                    <a:ext uri="{9D8B030D-6E8A-4147-A177-3AD203B41FA5}">
                      <a16:colId xmlns:a16="http://schemas.microsoft.com/office/drawing/2014/main" val="3260783497"/>
                    </a:ext>
                  </a:extLst>
                </a:gridCol>
                <a:gridCol w="398769">
                  <a:extLst>
                    <a:ext uri="{9D8B030D-6E8A-4147-A177-3AD203B41FA5}">
                      <a16:colId xmlns:a16="http://schemas.microsoft.com/office/drawing/2014/main" val="2038838768"/>
                    </a:ext>
                  </a:extLst>
                </a:gridCol>
              </a:tblGrid>
              <a:tr h="199385">
                <a:tc>
                  <a:txBody>
                    <a:bodyPr/>
                    <a:lstStyle/>
                    <a:p>
                      <a:pPr algn="ctr"/>
                      <a:r>
                        <a:rPr lang="en-US" sz="1000" dirty="0">
                          <a:solidFill>
                            <a:schemeClr val="bg1"/>
                          </a:solidFill>
                          <a:latin typeface="Fujitsu Infinity Pro Bold" pitchFamily="2" charset="0"/>
                        </a:rPr>
                        <a:t>id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1"/>
                    </a:solidFill>
                  </a:tcPr>
                </a:tc>
                <a:tc>
                  <a:txBody>
                    <a:bodyPr/>
                    <a:lstStyle/>
                    <a:p>
                      <a:pPr algn="ctr"/>
                      <a:r>
                        <a:rPr lang="en-US" sz="1000" dirty="0">
                          <a:solidFill>
                            <a:schemeClr val="bg1"/>
                          </a:solidFill>
                          <a:latin typeface="Fujitsu Infinity Pro Bold" pitchFamily="2" charset="0"/>
                        </a:rPr>
                        <a:t>rgb</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964515683"/>
                  </a:ext>
                </a:extLst>
              </a:tr>
              <a:tr h="199385">
                <a:tc>
                  <a:txBody>
                    <a:bodyPr/>
                    <a:lstStyle/>
                    <a:p>
                      <a:pPr algn="ctr"/>
                      <a:r>
                        <a:rPr lang="en-US" sz="1000" dirty="0">
                          <a:latin typeface="Fujitsu Infinity Pro" pitchFamily="2" charset="0"/>
                        </a:rPr>
                        <a:t>1</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5050"/>
                    </a:solidFill>
                  </a:tcPr>
                </a:tc>
                <a:tc>
                  <a:txBody>
                    <a:bodyPr/>
                    <a:lstStyle/>
                    <a:p>
                      <a:pPr algn="ctr"/>
                      <a:r>
                        <a:rPr lang="en-US" sz="1000" dirty="0">
                          <a:latin typeface="Fujitsu Infinity Pro" pitchFamily="2" charset="0"/>
                        </a:rPr>
                        <a:t>R</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5050"/>
                    </a:solidFill>
                  </a:tcPr>
                </a:tc>
                <a:extLst>
                  <a:ext uri="{0D108BD9-81ED-4DB2-BD59-A6C34878D82A}">
                    <a16:rowId xmlns:a16="http://schemas.microsoft.com/office/drawing/2014/main" val="3252834633"/>
                  </a:ext>
                </a:extLst>
              </a:tr>
              <a:tr h="199385">
                <a:tc>
                  <a:txBody>
                    <a:bodyPr/>
                    <a:lstStyle/>
                    <a:p>
                      <a:pPr algn="ctr"/>
                      <a:r>
                        <a:rPr lang="en-US" sz="1000" dirty="0">
                          <a:latin typeface="Fujitsu Infinity Pro" pitchFamily="2" charset="0"/>
                        </a:rPr>
                        <a:t>2</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5050"/>
                    </a:solidFill>
                  </a:tcPr>
                </a:tc>
                <a:tc>
                  <a:txBody>
                    <a:bodyPr/>
                    <a:lstStyle/>
                    <a:p>
                      <a:pPr algn="ctr"/>
                      <a:r>
                        <a:rPr lang="en-US" sz="1000" dirty="0">
                          <a:latin typeface="Fujitsu Infinity Pro" pitchFamily="2" charset="0"/>
                        </a:rPr>
                        <a:t>R</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5050"/>
                    </a:solidFill>
                  </a:tcPr>
                </a:tc>
                <a:extLst>
                  <a:ext uri="{0D108BD9-81ED-4DB2-BD59-A6C34878D82A}">
                    <a16:rowId xmlns:a16="http://schemas.microsoft.com/office/drawing/2014/main" val="3116915233"/>
                  </a:ext>
                </a:extLst>
              </a:tr>
              <a:tr h="199385">
                <a:tc>
                  <a:txBody>
                    <a:bodyPr/>
                    <a:lstStyle/>
                    <a:p>
                      <a:pPr algn="ctr"/>
                      <a:r>
                        <a:rPr lang="en-US" sz="1000" dirty="0">
                          <a:latin typeface="Fujitsu Infinity Pro" pitchFamily="2" charset="0"/>
                        </a:rPr>
                        <a:t>4</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DC3E6"/>
                    </a:solidFill>
                  </a:tcPr>
                </a:tc>
                <a:tc>
                  <a:txBody>
                    <a:bodyPr/>
                    <a:lstStyle/>
                    <a:p>
                      <a:pPr algn="ctr"/>
                      <a:r>
                        <a:rPr lang="en-US" sz="1000" dirty="0">
                          <a:latin typeface="Fujitsu Infinity Pro" pitchFamily="2" charset="0"/>
                        </a:rPr>
                        <a:t>B</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DC3E6"/>
                    </a:solidFill>
                  </a:tcPr>
                </a:tc>
                <a:extLst>
                  <a:ext uri="{0D108BD9-81ED-4DB2-BD59-A6C34878D82A}">
                    <a16:rowId xmlns:a16="http://schemas.microsoft.com/office/drawing/2014/main" val="3003881852"/>
                  </a:ext>
                </a:extLst>
              </a:tr>
              <a:tr h="199385">
                <a:tc>
                  <a:txBody>
                    <a:bodyPr/>
                    <a:lstStyle/>
                    <a:p>
                      <a:pPr algn="ctr"/>
                      <a:r>
                        <a:rPr lang="en-US" sz="1000" dirty="0">
                          <a:latin typeface="Fujitsu Infinity Pro" pitchFamily="2" charset="0"/>
                        </a:rPr>
                        <a:t>6</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5050"/>
                    </a:solidFill>
                  </a:tcPr>
                </a:tc>
                <a:tc>
                  <a:txBody>
                    <a:bodyPr/>
                    <a:lstStyle/>
                    <a:p>
                      <a:pPr algn="ctr"/>
                      <a:r>
                        <a:rPr lang="en-US" sz="1000" dirty="0">
                          <a:latin typeface="Fujitsu Infinity Pro" pitchFamily="2" charset="0"/>
                        </a:rPr>
                        <a:t>R</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5050"/>
                    </a:solidFill>
                  </a:tcPr>
                </a:tc>
                <a:extLst>
                  <a:ext uri="{0D108BD9-81ED-4DB2-BD59-A6C34878D82A}">
                    <a16:rowId xmlns:a16="http://schemas.microsoft.com/office/drawing/2014/main" val="2772463051"/>
                  </a:ext>
                </a:extLst>
              </a:tr>
              <a:tr h="199385">
                <a:tc>
                  <a:txBody>
                    <a:bodyPr/>
                    <a:lstStyle/>
                    <a:p>
                      <a:pPr algn="ctr"/>
                      <a:r>
                        <a:rPr lang="en-US" sz="1000" dirty="0">
                          <a:latin typeface="Fujitsu Infinity Pro" pitchFamily="2" charset="0"/>
                        </a:rPr>
                        <a:t>7</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DC3E6"/>
                    </a:solidFill>
                  </a:tcPr>
                </a:tc>
                <a:tc>
                  <a:txBody>
                    <a:bodyPr/>
                    <a:lstStyle/>
                    <a:p>
                      <a:pPr algn="ctr"/>
                      <a:r>
                        <a:rPr lang="en-US" sz="1000" dirty="0">
                          <a:latin typeface="Fujitsu Infinity Pro" pitchFamily="2" charset="0"/>
                        </a:rPr>
                        <a:t>B</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DC3E6"/>
                    </a:solidFill>
                  </a:tcPr>
                </a:tc>
                <a:extLst>
                  <a:ext uri="{0D108BD9-81ED-4DB2-BD59-A6C34878D82A}">
                    <a16:rowId xmlns:a16="http://schemas.microsoft.com/office/drawing/2014/main" val="3412459562"/>
                  </a:ext>
                </a:extLst>
              </a:tr>
              <a:tr h="199385">
                <a:tc>
                  <a:txBody>
                    <a:bodyPr/>
                    <a:lstStyle/>
                    <a:p>
                      <a:pPr algn="ctr"/>
                      <a:r>
                        <a:rPr lang="en-US" sz="1000" dirty="0">
                          <a:latin typeface="Fujitsu Infinity Pro" pitchFamily="2" charset="0"/>
                        </a:rPr>
                        <a:t>8</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DC3E6"/>
                    </a:solidFill>
                  </a:tcPr>
                </a:tc>
                <a:tc>
                  <a:txBody>
                    <a:bodyPr/>
                    <a:lstStyle/>
                    <a:p>
                      <a:pPr algn="ctr"/>
                      <a:r>
                        <a:rPr lang="en-US" sz="1000" dirty="0">
                          <a:latin typeface="Fujitsu Infinity Pro" pitchFamily="2" charset="0"/>
                        </a:rPr>
                        <a:t>B</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DC3E6"/>
                    </a:solidFill>
                  </a:tcPr>
                </a:tc>
                <a:extLst>
                  <a:ext uri="{0D108BD9-81ED-4DB2-BD59-A6C34878D82A}">
                    <a16:rowId xmlns:a16="http://schemas.microsoft.com/office/drawing/2014/main" val="3577303458"/>
                  </a:ext>
                </a:extLst>
              </a:tr>
              <a:tr h="199385">
                <a:tc>
                  <a:txBody>
                    <a:bodyPr/>
                    <a:lstStyle/>
                    <a:p>
                      <a:pPr algn="ctr"/>
                      <a:r>
                        <a:rPr lang="en-US" sz="1000" dirty="0">
                          <a:latin typeface="Fujitsu Infinity Pro" pitchFamily="2" charset="0"/>
                        </a:rPr>
                        <a:t>9</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5050"/>
                    </a:solidFill>
                  </a:tcPr>
                </a:tc>
                <a:tc>
                  <a:txBody>
                    <a:bodyPr/>
                    <a:lstStyle/>
                    <a:p>
                      <a:pPr algn="ctr"/>
                      <a:r>
                        <a:rPr lang="en-US" sz="1000" dirty="0">
                          <a:latin typeface="Fujitsu Infinity Pro" pitchFamily="2" charset="0"/>
                        </a:rPr>
                        <a:t>R</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5050"/>
                    </a:solidFill>
                  </a:tcPr>
                </a:tc>
                <a:extLst>
                  <a:ext uri="{0D108BD9-81ED-4DB2-BD59-A6C34878D82A}">
                    <a16:rowId xmlns:a16="http://schemas.microsoft.com/office/drawing/2014/main" val="2449658109"/>
                  </a:ext>
                </a:extLst>
              </a:tr>
            </a:tbl>
          </a:graphicData>
        </a:graphic>
      </p:graphicFrame>
      <p:sp>
        <p:nvSpPr>
          <p:cNvPr id="14" name="TextBox 13">
            <a:extLst>
              <a:ext uri="{FF2B5EF4-FFF2-40B4-BE49-F238E27FC236}">
                <a16:creationId xmlns:a16="http://schemas.microsoft.com/office/drawing/2014/main" id="{939BE8E0-FFF2-502C-238D-8177E07013D2}"/>
              </a:ext>
            </a:extLst>
          </p:cNvPr>
          <p:cNvSpPr txBox="1"/>
          <p:nvPr/>
        </p:nvSpPr>
        <p:spPr>
          <a:xfrm>
            <a:off x="4978178" y="1180163"/>
            <a:ext cx="2073600" cy="540000"/>
          </a:xfrm>
          <a:prstGeom prst="roundRect">
            <a:avLst>
              <a:gd name="adj" fmla="val 0"/>
            </a:avLst>
          </a:prstGeom>
          <a:solidFill>
            <a:schemeClr val="bg1">
              <a:lumMod val="95000"/>
            </a:schemeClr>
          </a:solidFill>
          <a:ln w="25400">
            <a:gradFill>
              <a:gsLst>
                <a:gs pos="84000">
                  <a:srgbClr val="F75500"/>
                </a:gs>
                <a:gs pos="100000">
                  <a:srgbClr val="FFE600"/>
                </a:gs>
              </a:gsLst>
              <a:lin ang="2700000" scaled="0"/>
            </a:gradFill>
          </a:ln>
        </p:spPr>
        <p:style>
          <a:lnRef idx="2">
            <a:schemeClr val="accent1"/>
          </a:lnRef>
          <a:fillRef idx="1">
            <a:schemeClr val="lt1"/>
          </a:fillRef>
          <a:effectRef idx="0">
            <a:schemeClr val="accent1"/>
          </a:effectRef>
          <a:fontRef idx="minor">
            <a:schemeClr val="dk1"/>
          </a:fontRef>
        </p:style>
        <p:txBody>
          <a:bodyPr lIns="108000" tIns="36000" rIns="0" bIns="0" rtlCol="0" anchor="t" anchorCtr="0"/>
          <a:lstStyle>
            <a:defPPr>
              <a:defRPr lang="en-US"/>
            </a:defPPr>
            <a:lvl1pPr>
              <a:lnSpc>
                <a:spcPct val="120000"/>
              </a:lnSpc>
              <a:defRPr kumimoji="1" sz="800">
                <a:solidFill>
                  <a:schemeClr val="dk1"/>
                </a:solidFill>
                <a:latin typeface="Courier New" panose="02070309020205020404" pitchFamily="49" charset="0"/>
                <a:cs typeface="Courier New" panose="02070309020205020404"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noProof="1"/>
              <a:t>CREATE SUBSCRIPTION sub_r</a:t>
            </a:r>
          </a:p>
          <a:p>
            <a:r>
              <a:rPr lang="en-US" noProof="1"/>
              <a:t>CONNECTION …</a:t>
            </a:r>
          </a:p>
          <a:p>
            <a:r>
              <a:rPr lang="en-US" noProof="1"/>
              <a:t>PUBLICATION </a:t>
            </a:r>
            <a:r>
              <a:rPr lang="en-US" b="1" noProof="1">
                <a:solidFill>
                  <a:srgbClr val="FF1919"/>
                </a:solidFill>
              </a:rPr>
              <a:t>pub_data_red</a:t>
            </a:r>
            <a:r>
              <a:rPr lang="en-US" noProof="1"/>
              <a:t>;</a:t>
            </a:r>
          </a:p>
        </p:txBody>
      </p:sp>
      <p:sp>
        <p:nvSpPr>
          <p:cNvPr id="15" name="TextBox 14">
            <a:extLst>
              <a:ext uri="{FF2B5EF4-FFF2-40B4-BE49-F238E27FC236}">
                <a16:creationId xmlns:a16="http://schemas.microsoft.com/office/drawing/2014/main" id="{EF6FF545-7F59-7009-919C-E4521D32CFE2}"/>
              </a:ext>
            </a:extLst>
          </p:cNvPr>
          <p:cNvSpPr txBox="1"/>
          <p:nvPr/>
        </p:nvSpPr>
        <p:spPr>
          <a:xfrm>
            <a:off x="4978179" y="2844681"/>
            <a:ext cx="2073600" cy="684000"/>
          </a:xfrm>
          <a:prstGeom prst="roundRect">
            <a:avLst>
              <a:gd name="adj" fmla="val 0"/>
            </a:avLst>
          </a:prstGeom>
          <a:solidFill>
            <a:schemeClr val="bg1">
              <a:lumMod val="95000"/>
            </a:schemeClr>
          </a:solidFill>
          <a:ln w="25400">
            <a:gradFill>
              <a:gsLst>
                <a:gs pos="84000">
                  <a:srgbClr val="F75500"/>
                </a:gs>
                <a:gs pos="100000">
                  <a:srgbClr val="FFE600"/>
                </a:gs>
              </a:gsLst>
              <a:lin ang="2700000" scaled="0"/>
            </a:gradFill>
          </a:ln>
        </p:spPr>
        <p:style>
          <a:lnRef idx="2">
            <a:schemeClr val="accent1"/>
          </a:lnRef>
          <a:fillRef idx="1">
            <a:schemeClr val="lt1"/>
          </a:fillRef>
          <a:effectRef idx="0">
            <a:schemeClr val="accent1"/>
          </a:effectRef>
          <a:fontRef idx="minor">
            <a:schemeClr val="dk1"/>
          </a:fontRef>
        </p:style>
        <p:txBody>
          <a:bodyPr lIns="108000" tIns="36000" rIns="0" bIns="0" rtlCol="0" anchor="t" anchorCtr="0"/>
          <a:lstStyle>
            <a:defPPr>
              <a:defRPr lang="en-US"/>
            </a:defPPr>
            <a:lvl1pPr>
              <a:lnSpc>
                <a:spcPct val="120000"/>
              </a:lnSpc>
              <a:defRPr kumimoji="1" sz="800">
                <a:solidFill>
                  <a:schemeClr val="dk1"/>
                </a:solidFill>
                <a:latin typeface="Courier New" panose="02070309020205020404" pitchFamily="49" charset="0"/>
                <a:cs typeface="Courier New" panose="02070309020205020404"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noProof="1"/>
              <a:t>CREATE SUBSCRIPTION sub_r_b</a:t>
            </a:r>
          </a:p>
          <a:p>
            <a:r>
              <a:rPr lang="en-US" noProof="1"/>
              <a:t>CONNECTION …</a:t>
            </a:r>
          </a:p>
          <a:p>
            <a:r>
              <a:rPr lang="en-US" noProof="1"/>
              <a:t>PUBLICATION </a:t>
            </a:r>
            <a:r>
              <a:rPr lang="en-US" noProof="1">
                <a:solidFill>
                  <a:srgbClr val="FF1919"/>
                </a:solidFill>
              </a:rPr>
              <a:t>pub_data_red</a:t>
            </a:r>
            <a:r>
              <a:rPr lang="en-US" noProof="1"/>
              <a:t>,</a:t>
            </a:r>
            <a:br>
              <a:rPr lang="en-US" noProof="1"/>
            </a:br>
            <a:r>
              <a:rPr lang="en-US" noProof="1"/>
              <a:t>            </a:t>
            </a:r>
            <a:r>
              <a:rPr lang="en-US" noProof="1">
                <a:solidFill>
                  <a:srgbClr val="3B87CD"/>
                </a:solidFill>
              </a:rPr>
              <a:t>pub_data_blue</a:t>
            </a:r>
            <a:r>
              <a:rPr lang="en-US" noProof="1"/>
              <a:t>;</a:t>
            </a:r>
          </a:p>
        </p:txBody>
      </p:sp>
      <p:sp>
        <p:nvSpPr>
          <p:cNvPr id="34" name="TextBox 33">
            <a:extLst>
              <a:ext uri="{FF2B5EF4-FFF2-40B4-BE49-F238E27FC236}">
                <a16:creationId xmlns:a16="http://schemas.microsoft.com/office/drawing/2014/main" id="{0B0E56F1-B0DA-C64C-20BF-F0820D0AEAA4}"/>
              </a:ext>
            </a:extLst>
          </p:cNvPr>
          <p:cNvSpPr txBox="1"/>
          <p:nvPr/>
        </p:nvSpPr>
        <p:spPr>
          <a:xfrm>
            <a:off x="5213705" y="3580748"/>
            <a:ext cx="1703573" cy="518400"/>
          </a:xfrm>
          <a:prstGeom prst="roundRect">
            <a:avLst>
              <a:gd name="adj" fmla="val 0"/>
            </a:avLst>
          </a:prstGeom>
          <a:noFill/>
          <a:ln>
            <a:noFill/>
          </a:ln>
          <a:effectLst>
            <a:outerShdw blurRad="38100" dist="38100" dir="2700000" sx="101000" sy="101000" algn="tl" rotWithShape="0">
              <a:srgbClr val="C0C0C0"/>
            </a:outerShdw>
          </a:effectLst>
        </p:spPr>
        <p:txBody>
          <a:bodyPr wrap="square" lIns="79754" tIns="39877" rIns="39877">
            <a:noAutofit/>
          </a:bodyPr>
          <a:lstStyle/>
          <a:p>
            <a:pPr algn="r">
              <a:spcAft>
                <a:spcPts val="332"/>
              </a:spcAft>
            </a:pPr>
            <a:r>
              <a:rPr lang="en-AU" sz="900" kern="100" dirty="0">
                <a:ea typeface="MS Mincho" panose="02020609040205080304" pitchFamily="49" charset="-128"/>
                <a:cs typeface="Arial" panose="020B0604020202020204" pitchFamily="34" charset="0"/>
              </a:rPr>
              <a:t>Multiple row filter expressions for the same table will be </a:t>
            </a:r>
            <a:r>
              <a:rPr lang="en-AU" sz="900" b="1" kern="100" dirty="0">
                <a:ea typeface="MS Mincho" panose="02020609040205080304" pitchFamily="49" charset="-128"/>
                <a:cs typeface="Arial" panose="020B0604020202020204" pitchFamily="34" charset="0"/>
              </a:rPr>
              <a:t>OR-ed </a:t>
            </a:r>
            <a:r>
              <a:rPr lang="en-AU" sz="900" kern="100" dirty="0">
                <a:ea typeface="MS Mincho" panose="02020609040205080304" pitchFamily="49" charset="-128"/>
                <a:cs typeface="Arial" panose="020B0604020202020204" pitchFamily="34" charset="0"/>
              </a:rPr>
              <a:t>together</a:t>
            </a:r>
            <a:endParaRPr lang="en-US" sz="900" kern="100" dirty="0">
              <a:ea typeface="MS Mincho" panose="02020609040205080304" pitchFamily="49" charset="-128"/>
              <a:cs typeface="Arial" panose="020B0604020202020204" pitchFamily="34" charset="0"/>
            </a:endParaRPr>
          </a:p>
        </p:txBody>
      </p:sp>
      <p:sp>
        <p:nvSpPr>
          <p:cNvPr id="35" name="TextBox 34">
            <a:extLst>
              <a:ext uri="{FF2B5EF4-FFF2-40B4-BE49-F238E27FC236}">
                <a16:creationId xmlns:a16="http://schemas.microsoft.com/office/drawing/2014/main" id="{CBAE1415-0764-56EC-1AD8-0B146832A861}"/>
              </a:ext>
            </a:extLst>
          </p:cNvPr>
          <p:cNvSpPr txBox="1"/>
          <p:nvPr/>
        </p:nvSpPr>
        <p:spPr>
          <a:xfrm>
            <a:off x="481903" y="1295979"/>
            <a:ext cx="2160000" cy="540000"/>
          </a:xfrm>
          <a:prstGeom prst="roundRect">
            <a:avLst>
              <a:gd name="adj" fmla="val 0"/>
            </a:avLst>
          </a:prstGeom>
          <a:solidFill>
            <a:schemeClr val="bg1">
              <a:lumMod val="95000"/>
            </a:schemeClr>
          </a:solidFill>
          <a:ln w="25400">
            <a:gradFill>
              <a:gsLst>
                <a:gs pos="84000">
                  <a:srgbClr val="F75500"/>
                </a:gs>
                <a:gs pos="100000">
                  <a:srgbClr val="FFE600"/>
                </a:gs>
              </a:gsLst>
              <a:lin ang="2700000" scaled="0"/>
            </a:gradFill>
          </a:ln>
        </p:spPr>
        <p:style>
          <a:lnRef idx="2">
            <a:schemeClr val="accent1"/>
          </a:lnRef>
          <a:fillRef idx="1">
            <a:schemeClr val="lt1"/>
          </a:fillRef>
          <a:effectRef idx="0">
            <a:schemeClr val="accent1"/>
          </a:effectRef>
          <a:fontRef idx="minor">
            <a:schemeClr val="dk1"/>
          </a:fontRef>
        </p:style>
        <p:txBody>
          <a:bodyPr lIns="108000" tIns="36000" rIns="0" bIns="0" rtlCol="0" anchor="t" anchorCtr="0"/>
          <a:lstStyle>
            <a:defPPr>
              <a:defRPr lang="en-US"/>
            </a:defPPr>
            <a:lvl1pPr>
              <a:lnSpc>
                <a:spcPct val="120000"/>
              </a:lnSpc>
              <a:defRPr kumimoji="1" sz="800">
                <a:solidFill>
                  <a:schemeClr val="dk1"/>
                </a:solidFill>
                <a:latin typeface="Courier New" panose="02070309020205020404" pitchFamily="49" charset="0"/>
                <a:cs typeface="Courier New" panose="02070309020205020404"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AU" noProof="1"/>
              <a:t>CREATE PUBLICATION </a:t>
            </a:r>
            <a:r>
              <a:rPr lang="en-AU" b="1" noProof="1">
                <a:solidFill>
                  <a:srgbClr val="FF1919"/>
                </a:solidFill>
              </a:rPr>
              <a:t>pub_data_red</a:t>
            </a:r>
          </a:p>
          <a:p>
            <a:r>
              <a:rPr lang="en-AU" noProof="1"/>
              <a:t>FOR TABLE data</a:t>
            </a:r>
          </a:p>
          <a:p>
            <a:r>
              <a:rPr lang="en-AU" noProof="1">
                <a:highlight>
                  <a:srgbClr val="FFC197"/>
                </a:highlight>
              </a:rPr>
              <a:t>WHERE (rgb = 'R')</a:t>
            </a:r>
            <a:r>
              <a:rPr lang="en-AU" noProof="1"/>
              <a:t>;</a:t>
            </a:r>
          </a:p>
        </p:txBody>
      </p:sp>
      <p:sp>
        <p:nvSpPr>
          <p:cNvPr id="36" name="Arrow: Right 35">
            <a:extLst>
              <a:ext uri="{FF2B5EF4-FFF2-40B4-BE49-F238E27FC236}">
                <a16:creationId xmlns:a16="http://schemas.microsoft.com/office/drawing/2014/main" id="{DA3997A7-65C4-2147-C141-246F060C2613}"/>
              </a:ext>
            </a:extLst>
          </p:cNvPr>
          <p:cNvSpPr/>
          <p:nvPr/>
        </p:nvSpPr>
        <p:spPr>
          <a:xfrm>
            <a:off x="4414603" y="1519117"/>
            <a:ext cx="319015" cy="279138"/>
          </a:xfrm>
          <a:prstGeom prst="rightArrow">
            <a:avLst>
              <a:gd name="adj1" fmla="val 46220"/>
              <a:gd name="adj2" fmla="val 52646"/>
            </a:avLst>
          </a:prstGeom>
          <a:solidFill>
            <a:schemeClr val="accent3">
              <a:lumMod val="20000"/>
              <a:lumOff val="80000"/>
            </a:schemeClr>
          </a:solidFill>
          <a:ln w="6350">
            <a:solidFill>
              <a:schemeClr val="tx1"/>
            </a:solidFill>
          </a:ln>
          <a:effectLst/>
        </p:spPr>
        <p:txBody>
          <a:bodyPr wrap="square" lIns="0" tIns="0" rIns="0" bIns="0" rtlCol="0" anchor="ctr" anchorCtr="0">
            <a:noAutofit/>
          </a:bodyPr>
          <a:lstStyle/>
          <a:p>
            <a:pPr defTabSz="457200">
              <a:lnSpc>
                <a:spcPts val="1300"/>
              </a:lnSpc>
            </a:pPr>
            <a:endParaRPr lang="en-US" sz="1000" kern="0" dirty="0">
              <a:solidFill>
                <a:prstClr val="black">
                  <a:lumMod val="95000"/>
                  <a:lumOff val="5000"/>
                </a:prstClr>
              </a:solidFill>
            </a:endParaRPr>
          </a:p>
        </p:txBody>
      </p:sp>
      <p:sp>
        <p:nvSpPr>
          <p:cNvPr id="37" name="Arrow: Right 36">
            <a:extLst>
              <a:ext uri="{FF2B5EF4-FFF2-40B4-BE49-F238E27FC236}">
                <a16:creationId xmlns:a16="http://schemas.microsoft.com/office/drawing/2014/main" id="{49228783-5C03-E516-7D1A-CCAAFB4565FD}"/>
              </a:ext>
            </a:extLst>
          </p:cNvPr>
          <p:cNvSpPr/>
          <p:nvPr/>
        </p:nvSpPr>
        <p:spPr>
          <a:xfrm>
            <a:off x="4428768" y="3020082"/>
            <a:ext cx="319015" cy="279138"/>
          </a:xfrm>
          <a:prstGeom prst="rightArrow">
            <a:avLst>
              <a:gd name="adj1" fmla="val 46220"/>
              <a:gd name="adj2" fmla="val 52646"/>
            </a:avLst>
          </a:prstGeom>
          <a:solidFill>
            <a:schemeClr val="accent3">
              <a:lumMod val="20000"/>
              <a:lumOff val="80000"/>
            </a:schemeClr>
          </a:solidFill>
          <a:ln w="6350">
            <a:solidFill>
              <a:schemeClr val="tx1"/>
            </a:solidFill>
          </a:ln>
          <a:effectLst/>
        </p:spPr>
        <p:txBody>
          <a:bodyPr wrap="square" lIns="0" tIns="0" rIns="0" bIns="0" rtlCol="0" anchor="ctr" anchorCtr="0">
            <a:noAutofit/>
          </a:bodyPr>
          <a:lstStyle/>
          <a:p>
            <a:pPr defTabSz="457200">
              <a:lnSpc>
                <a:spcPts val="1300"/>
              </a:lnSpc>
            </a:pPr>
            <a:endParaRPr lang="en-US" sz="1000" kern="0" dirty="0">
              <a:solidFill>
                <a:prstClr val="black">
                  <a:lumMod val="95000"/>
                  <a:lumOff val="5000"/>
                </a:prstClr>
              </a:solidFill>
            </a:endParaRPr>
          </a:p>
        </p:txBody>
      </p:sp>
      <p:sp>
        <p:nvSpPr>
          <p:cNvPr id="38" name="TextBox 37">
            <a:extLst>
              <a:ext uri="{FF2B5EF4-FFF2-40B4-BE49-F238E27FC236}">
                <a16:creationId xmlns:a16="http://schemas.microsoft.com/office/drawing/2014/main" id="{3FB9AD97-22F0-CA8F-8FD3-89072671E406}"/>
              </a:ext>
            </a:extLst>
          </p:cNvPr>
          <p:cNvSpPr txBox="1"/>
          <p:nvPr/>
        </p:nvSpPr>
        <p:spPr>
          <a:xfrm>
            <a:off x="3574827" y="935196"/>
            <a:ext cx="516056" cy="207445"/>
          </a:xfrm>
          <a:prstGeom prst="roundRect">
            <a:avLst>
              <a:gd name="adj" fmla="val 6001"/>
            </a:avLst>
          </a:prstGeom>
          <a:noFill/>
          <a:ln>
            <a:noFill/>
          </a:ln>
          <a:effectLst>
            <a:outerShdw blurRad="38100" dist="38100" dir="2700000" sx="101000" sy="101000" algn="tl" rotWithShape="0">
              <a:srgbClr val="C0C0C0"/>
            </a:outerShdw>
          </a:effectLst>
        </p:spPr>
        <p:txBody>
          <a:bodyPr wrap="square" lIns="0" tIns="0" rIns="0" bIns="0" anchor="ctr" anchorCtr="0">
            <a:noAutofit/>
          </a:bodyPr>
          <a:lstStyle/>
          <a:p>
            <a:pPr algn="ctr" defTabSz="522444">
              <a:spcAft>
                <a:spcPts val="332"/>
              </a:spcAft>
            </a:pPr>
            <a:r>
              <a:rPr lang="en-AU" sz="1108" noProof="1">
                <a:solidFill>
                  <a:schemeClr val="dk1"/>
                </a:solidFill>
              </a:rPr>
              <a:t>Data</a:t>
            </a:r>
          </a:p>
        </p:txBody>
      </p:sp>
      <p:sp>
        <p:nvSpPr>
          <p:cNvPr id="39" name="Oval 38">
            <a:extLst>
              <a:ext uri="{FF2B5EF4-FFF2-40B4-BE49-F238E27FC236}">
                <a16:creationId xmlns:a16="http://schemas.microsoft.com/office/drawing/2014/main" id="{12CFA189-815A-DA98-1513-91606274207A}"/>
              </a:ext>
            </a:extLst>
          </p:cNvPr>
          <p:cNvSpPr>
            <a:spLocks noChangeAspect="1"/>
          </p:cNvSpPr>
          <p:nvPr/>
        </p:nvSpPr>
        <p:spPr>
          <a:xfrm>
            <a:off x="7611513" y="204699"/>
            <a:ext cx="324000" cy="32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100" dirty="0">
                <a:latin typeface="Fujitsu Infinity Pro Bold" pitchFamily="2" charset="0"/>
              </a:rPr>
              <a:t>2/4</a:t>
            </a:r>
          </a:p>
        </p:txBody>
      </p:sp>
      <p:sp>
        <p:nvSpPr>
          <p:cNvPr id="40" name="TextBox 39">
            <a:extLst>
              <a:ext uri="{FF2B5EF4-FFF2-40B4-BE49-F238E27FC236}">
                <a16:creationId xmlns:a16="http://schemas.microsoft.com/office/drawing/2014/main" id="{8E35FC5A-8A41-FF99-7B85-18672C37AECE}"/>
              </a:ext>
            </a:extLst>
          </p:cNvPr>
          <p:cNvSpPr txBox="1"/>
          <p:nvPr/>
        </p:nvSpPr>
        <p:spPr>
          <a:xfrm>
            <a:off x="481903" y="2125684"/>
            <a:ext cx="2160000" cy="540000"/>
          </a:xfrm>
          <a:prstGeom prst="roundRect">
            <a:avLst>
              <a:gd name="adj" fmla="val 0"/>
            </a:avLst>
          </a:prstGeom>
          <a:solidFill>
            <a:schemeClr val="bg1">
              <a:lumMod val="95000"/>
            </a:schemeClr>
          </a:solidFill>
          <a:ln w="25400">
            <a:gradFill>
              <a:gsLst>
                <a:gs pos="84000">
                  <a:srgbClr val="F75500"/>
                </a:gs>
                <a:gs pos="100000">
                  <a:srgbClr val="FFE600"/>
                </a:gs>
              </a:gsLst>
              <a:lin ang="2700000" scaled="0"/>
            </a:gradFill>
          </a:ln>
        </p:spPr>
        <p:style>
          <a:lnRef idx="2">
            <a:schemeClr val="accent1"/>
          </a:lnRef>
          <a:fillRef idx="1">
            <a:schemeClr val="lt1"/>
          </a:fillRef>
          <a:effectRef idx="0">
            <a:schemeClr val="accent1"/>
          </a:effectRef>
          <a:fontRef idx="minor">
            <a:schemeClr val="dk1"/>
          </a:fontRef>
        </p:style>
        <p:txBody>
          <a:bodyPr lIns="108000" tIns="36000" rIns="0" bIns="0" rtlCol="0" anchor="t" anchorCtr="0"/>
          <a:lstStyle>
            <a:defPPr>
              <a:defRPr lang="en-US"/>
            </a:defPPr>
            <a:lvl1pPr>
              <a:lnSpc>
                <a:spcPct val="120000"/>
              </a:lnSpc>
              <a:defRPr kumimoji="1" sz="800">
                <a:solidFill>
                  <a:schemeClr val="dk1"/>
                </a:solidFill>
                <a:latin typeface="Courier New" panose="02070309020205020404" pitchFamily="49" charset="0"/>
                <a:cs typeface="Courier New" panose="02070309020205020404"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AU" noProof="1"/>
              <a:t>CREATE PUBLICATION </a:t>
            </a:r>
            <a:r>
              <a:rPr lang="en-AU" b="1" noProof="1">
                <a:solidFill>
                  <a:srgbClr val="3B87CD"/>
                </a:solidFill>
              </a:rPr>
              <a:t>pub_data_blue</a:t>
            </a:r>
          </a:p>
          <a:p>
            <a:r>
              <a:rPr lang="en-AU" noProof="1"/>
              <a:t>FOR TABLE data</a:t>
            </a:r>
          </a:p>
          <a:p>
            <a:r>
              <a:rPr lang="en-AU" noProof="1">
                <a:highlight>
                  <a:srgbClr val="FFC197"/>
                </a:highlight>
              </a:rPr>
              <a:t>WHERE (rgb = 'B')</a:t>
            </a:r>
            <a:r>
              <a:rPr lang="en-AU" noProof="1"/>
              <a:t>;</a:t>
            </a:r>
          </a:p>
        </p:txBody>
      </p:sp>
    </p:spTree>
    <p:extLst>
      <p:ext uri="{BB962C8B-B14F-4D97-AF65-F5344CB8AC3E}">
        <p14:creationId xmlns:p14="http://schemas.microsoft.com/office/powerpoint/2010/main" val="1631961632"/>
      </p:ext>
    </p:extLst>
  </p:cSld>
  <p:clrMapOvr>
    <a:masterClrMapping/>
  </p:clrMapOvr>
  <p:transition advTm="65350">
    <p:fade/>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216B4DF-B8B1-40BD-B2C0-D31B23ABFE69}"/>
              </a:ext>
            </a:extLst>
          </p:cNvPr>
          <p:cNvSpPr>
            <a:spLocks noGrp="1"/>
          </p:cNvSpPr>
          <p:nvPr>
            <p:ph type="title"/>
          </p:nvPr>
        </p:nvSpPr>
        <p:spPr/>
        <p:txBody>
          <a:bodyPr/>
          <a:lstStyle/>
          <a:p>
            <a:r>
              <a:rPr lang="en-US" altLang="ja-JP" dirty="0">
                <a:ea typeface="Meiryo UI" panose="020B0604030504040204" pitchFamily="50" charset="-128"/>
              </a:rPr>
              <a:t>Row filters </a:t>
            </a:r>
          </a:p>
        </p:txBody>
      </p:sp>
      <p:sp>
        <p:nvSpPr>
          <p:cNvPr id="8" name="コンテンツ プレースホルダー 7">
            <a:extLst>
              <a:ext uri="{FF2B5EF4-FFF2-40B4-BE49-F238E27FC236}">
                <a16:creationId xmlns:a16="http://schemas.microsoft.com/office/drawing/2014/main" id="{653CF29B-786E-4758-B905-F902F40873A8}"/>
              </a:ext>
            </a:extLst>
          </p:cNvPr>
          <p:cNvSpPr>
            <a:spLocks noGrp="1"/>
          </p:cNvSpPr>
          <p:nvPr>
            <p:ph type="body" sz="quarter" idx="10"/>
          </p:nvPr>
        </p:nvSpPr>
        <p:spPr>
          <a:xfrm>
            <a:off x="285731" y="919452"/>
            <a:ext cx="8532000" cy="4109747"/>
          </a:xfrm>
        </p:spPr>
        <p:txBody>
          <a:bodyPr>
            <a:noAutofit/>
          </a:bodyPr>
          <a:lstStyle/>
          <a:p>
            <a:r>
              <a:rPr kumimoji="1" lang="en-US" altLang="ja-JP" dirty="0">
                <a:latin typeface="+mn-lt"/>
                <a:ea typeface="Open Sans" panose="020B0606030504020204" pitchFamily="34" charset="0"/>
                <a:cs typeface="Open Sans" panose="020B0606030504020204" pitchFamily="34" charset="0"/>
              </a:rPr>
              <a:t>If the subscription has several publications in which the same table has been published with different filters (for the same publish operation):</a:t>
            </a:r>
          </a:p>
          <a:p>
            <a:pPr lvl="1"/>
            <a:r>
              <a:rPr kumimoji="1" lang="en-US" altLang="ja-JP" dirty="0">
                <a:latin typeface="+mn-lt"/>
                <a:ea typeface="Open Sans" panose="020B0606030504020204" pitchFamily="34" charset="0"/>
                <a:cs typeface="Open Sans" panose="020B0606030504020204" pitchFamily="34" charset="0"/>
              </a:rPr>
              <a:t>The expressions get OR 'ed, and rows satisfying any of the expressions are replicated.</a:t>
            </a:r>
          </a:p>
          <a:p>
            <a:r>
              <a:rPr kumimoji="1" lang="en-US" altLang="ja-JP" dirty="0">
                <a:latin typeface="+mn-lt"/>
                <a:ea typeface="Open Sans" panose="020B0606030504020204" pitchFamily="34" charset="0"/>
                <a:cs typeface="Open Sans" panose="020B0606030504020204" pitchFamily="34" charset="0"/>
              </a:rPr>
              <a:t>If the subscription has several publications in which some publication is defined for ALL TABLES or TABLES IN SCHEMA publication where the table belongs to the referred schema:</a:t>
            </a:r>
          </a:p>
          <a:p>
            <a:pPr lvl="1"/>
            <a:r>
              <a:rPr kumimoji="1" lang="en-US" altLang="ja-JP" dirty="0">
                <a:latin typeface="+mn-lt"/>
                <a:ea typeface="Open Sans" panose="020B0606030504020204" pitchFamily="34" charset="0"/>
                <a:cs typeface="Open Sans" panose="020B0606030504020204" pitchFamily="34" charset="0"/>
              </a:rPr>
              <a:t>ALL TABLES publication and TABLES IN SCHEMA publication take precedence and the publish treat as if there are no row filters.</a:t>
            </a:r>
          </a:p>
          <a:p>
            <a:pPr marL="0" indent="0">
              <a:buNone/>
            </a:pPr>
            <a:endParaRPr kumimoji="1" lang="en-US" altLang="ja-JP" dirty="0">
              <a:latin typeface="+mj-lt"/>
              <a:ea typeface="Open Sans" panose="020B0606030504020204" pitchFamily="34" charset="0"/>
              <a:cs typeface="Open Sans" panose="020B0606030504020204" pitchFamily="34" charset="0"/>
            </a:endParaRPr>
          </a:p>
        </p:txBody>
      </p:sp>
      <p:sp>
        <p:nvSpPr>
          <p:cNvPr id="3" name="Oval 2">
            <a:extLst>
              <a:ext uri="{FF2B5EF4-FFF2-40B4-BE49-F238E27FC236}">
                <a16:creationId xmlns:a16="http://schemas.microsoft.com/office/drawing/2014/main" id="{6C9F49BB-D87B-A91C-9A6B-F2B3BA9F7B36}"/>
              </a:ext>
            </a:extLst>
          </p:cNvPr>
          <p:cNvSpPr>
            <a:spLocks noChangeAspect="1"/>
          </p:cNvSpPr>
          <p:nvPr/>
        </p:nvSpPr>
        <p:spPr>
          <a:xfrm>
            <a:off x="7611513" y="204699"/>
            <a:ext cx="324000" cy="32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100" dirty="0">
                <a:latin typeface="Fujitsu Infinity Pro Bold" pitchFamily="2" charset="0"/>
              </a:rPr>
              <a:t>3/4</a:t>
            </a:r>
          </a:p>
        </p:txBody>
      </p:sp>
    </p:spTree>
    <p:extLst>
      <p:ext uri="{BB962C8B-B14F-4D97-AF65-F5344CB8AC3E}">
        <p14:creationId xmlns:p14="http://schemas.microsoft.com/office/powerpoint/2010/main" val="3577406834"/>
      </p:ext>
    </p:extLst>
  </p:cSld>
  <p:clrMapOvr>
    <a:masterClrMapping/>
  </p:clrMapOvr>
  <p:transition advTm="65350">
    <p:fade/>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216B4DF-B8B1-40BD-B2C0-D31B23ABFE69}"/>
              </a:ext>
            </a:extLst>
          </p:cNvPr>
          <p:cNvSpPr>
            <a:spLocks noGrp="1"/>
          </p:cNvSpPr>
          <p:nvPr>
            <p:ph type="title"/>
          </p:nvPr>
        </p:nvSpPr>
        <p:spPr/>
        <p:txBody>
          <a:bodyPr/>
          <a:lstStyle/>
          <a:p>
            <a:r>
              <a:rPr lang="en-US" altLang="ja-JP" dirty="0">
                <a:ea typeface="Meiryo UI" panose="020B0604030504040204" pitchFamily="50" charset="-128"/>
              </a:rPr>
              <a:t>Row filters transformation </a:t>
            </a:r>
          </a:p>
        </p:txBody>
      </p:sp>
      <p:sp>
        <p:nvSpPr>
          <p:cNvPr id="8" name="コンテンツ プレースホルダー 7">
            <a:extLst>
              <a:ext uri="{FF2B5EF4-FFF2-40B4-BE49-F238E27FC236}">
                <a16:creationId xmlns:a16="http://schemas.microsoft.com/office/drawing/2014/main" id="{653CF29B-786E-4758-B905-F902F40873A8}"/>
              </a:ext>
            </a:extLst>
          </p:cNvPr>
          <p:cNvSpPr>
            <a:spLocks noGrp="1"/>
          </p:cNvSpPr>
          <p:nvPr>
            <p:ph type="body" sz="quarter" idx="10"/>
          </p:nvPr>
        </p:nvSpPr>
        <p:spPr>
          <a:xfrm>
            <a:off x="285731" y="919452"/>
            <a:ext cx="8532000" cy="4109747"/>
          </a:xfrm>
        </p:spPr>
        <p:txBody>
          <a:bodyPr>
            <a:noAutofit/>
          </a:bodyPr>
          <a:lstStyle/>
          <a:p>
            <a:r>
              <a:rPr kumimoji="1" lang="en-US" altLang="ja-JP" dirty="0">
                <a:latin typeface="+mn-lt"/>
                <a:ea typeface="Open Sans" panose="020B0606030504020204" pitchFamily="34" charset="0"/>
                <a:cs typeface="Open Sans" panose="020B0606030504020204" pitchFamily="34" charset="0"/>
              </a:rPr>
              <a:t>For insert operations, the publisher checks if the new row satisfies the row filter condition to determine if the new record should be sent to the subscriber or skipped.</a:t>
            </a:r>
          </a:p>
          <a:p>
            <a:r>
              <a:rPr kumimoji="1" lang="en-US" altLang="ja-JP" dirty="0">
                <a:latin typeface="+mn-lt"/>
                <a:ea typeface="Open Sans" panose="020B0606030504020204" pitchFamily="34" charset="0"/>
                <a:cs typeface="Open Sans" panose="020B0606030504020204" pitchFamily="34" charset="0"/>
              </a:rPr>
              <a:t>For delete operations, the publisher checks if the row satisfies the row filter condition to determine if the operation should be sent to the subscriber or skipped.</a:t>
            </a:r>
          </a:p>
          <a:p>
            <a:r>
              <a:rPr kumimoji="1" lang="en-US" altLang="ja-JP" dirty="0">
                <a:ea typeface="Open Sans" panose="020B0606030504020204" pitchFamily="34" charset="0"/>
                <a:cs typeface="Open Sans" panose="020B0606030504020204" pitchFamily="34" charset="0"/>
              </a:rPr>
              <a:t>The update operation is handled in a slightly different manner:</a:t>
            </a:r>
          </a:p>
          <a:p>
            <a:pPr lvl="1">
              <a:spcBef>
                <a:spcPts val="300"/>
              </a:spcBef>
              <a:spcAft>
                <a:spcPts val="300"/>
              </a:spcAft>
            </a:pPr>
            <a:r>
              <a:rPr kumimoji="1" lang="en-US" altLang="ja-JP" sz="1400" dirty="0">
                <a:ea typeface="Open Sans" panose="020B0606030504020204" pitchFamily="34" charset="0"/>
                <a:cs typeface="Open Sans" panose="020B0606030504020204" pitchFamily="34" charset="0"/>
              </a:rPr>
              <a:t>If neither the old row nor the new one match the row filter condition:</a:t>
            </a:r>
          </a:p>
          <a:p>
            <a:pPr marL="647984" lvl="2" indent="-162000">
              <a:spcAft>
                <a:spcPts val="300"/>
              </a:spcAft>
              <a:buClr>
                <a:srgbClr val="6D6E70"/>
              </a:buClr>
            </a:pPr>
            <a:r>
              <a:rPr lang="en-US" altLang="ja-JP" sz="1400" dirty="0"/>
              <a:t>Update is skipped.</a:t>
            </a:r>
          </a:p>
          <a:p>
            <a:pPr lvl="1">
              <a:spcBef>
                <a:spcPts val="300"/>
              </a:spcBef>
              <a:spcAft>
                <a:spcPts val="300"/>
              </a:spcAft>
            </a:pPr>
            <a:r>
              <a:rPr kumimoji="1" lang="en-US" altLang="ja-JP" sz="1400" dirty="0">
                <a:ea typeface="Open Sans" panose="020B0606030504020204" pitchFamily="34" charset="0"/>
                <a:cs typeface="Open Sans" panose="020B0606030504020204" pitchFamily="34" charset="0"/>
              </a:rPr>
              <a:t>If the old row does not satisfy the row filter condition, but the new one does:</a:t>
            </a:r>
          </a:p>
          <a:p>
            <a:pPr marL="647984" lvl="2" indent="-162000">
              <a:spcAft>
                <a:spcPts val="300"/>
              </a:spcAft>
              <a:buClr>
                <a:srgbClr val="6D6E70"/>
              </a:buClr>
            </a:pPr>
            <a:r>
              <a:rPr lang="en-US" altLang="ja-JP" sz="1400" dirty="0"/>
              <a:t>Transform the update to insertion of new row on the subscriber.</a:t>
            </a:r>
          </a:p>
          <a:p>
            <a:pPr lvl="1">
              <a:spcBef>
                <a:spcPts val="300"/>
              </a:spcBef>
              <a:spcAft>
                <a:spcPts val="300"/>
              </a:spcAft>
            </a:pPr>
            <a:r>
              <a:rPr kumimoji="1" lang="en-US" altLang="ja-JP" sz="1400" dirty="0">
                <a:ea typeface="Open Sans" panose="020B0606030504020204" pitchFamily="34" charset="0"/>
                <a:cs typeface="Open Sans" panose="020B0606030504020204" pitchFamily="34" charset="0"/>
              </a:rPr>
              <a:t>If the old row satisfies the row filter condition but the new one does not:</a:t>
            </a:r>
          </a:p>
          <a:p>
            <a:pPr marL="647984" lvl="2" indent="-162000">
              <a:spcAft>
                <a:spcPts val="300"/>
              </a:spcAft>
              <a:buClr>
                <a:srgbClr val="6D6E70"/>
              </a:buClr>
            </a:pPr>
            <a:r>
              <a:rPr lang="en-US" altLang="ja-JP" sz="1400" dirty="0"/>
              <a:t>Transform the update into deletion of old row from the subscriber.</a:t>
            </a:r>
          </a:p>
          <a:p>
            <a:pPr lvl="1">
              <a:spcBef>
                <a:spcPts val="300"/>
              </a:spcBef>
              <a:spcAft>
                <a:spcPts val="300"/>
              </a:spcAft>
            </a:pPr>
            <a:r>
              <a:rPr kumimoji="1" lang="en-US" altLang="ja-JP" sz="1400" dirty="0">
                <a:ea typeface="Open Sans" panose="020B0606030504020204" pitchFamily="34" charset="0"/>
                <a:cs typeface="Open Sans" panose="020B0606030504020204" pitchFamily="34" charset="0"/>
              </a:rPr>
              <a:t>If both the old row and the new one satisfy the row filter condition:</a:t>
            </a:r>
          </a:p>
          <a:p>
            <a:pPr marL="647984" lvl="2" indent="-162000">
              <a:spcAft>
                <a:spcPts val="300"/>
              </a:spcAft>
              <a:buClr>
                <a:srgbClr val="6D6E70"/>
              </a:buClr>
            </a:pPr>
            <a:r>
              <a:rPr lang="en-US" altLang="ja-JP" sz="1400" dirty="0"/>
              <a:t>Send the data as an update to the subscriber, without any transformation.</a:t>
            </a:r>
          </a:p>
          <a:p>
            <a:endParaRPr kumimoji="1" lang="en-US" altLang="ja-JP" dirty="0">
              <a:latin typeface="+mj-lt"/>
              <a:ea typeface="Open Sans" panose="020B0606030504020204" pitchFamily="34" charset="0"/>
              <a:cs typeface="Open Sans" panose="020B0606030504020204" pitchFamily="34" charset="0"/>
            </a:endParaRPr>
          </a:p>
        </p:txBody>
      </p:sp>
      <p:sp>
        <p:nvSpPr>
          <p:cNvPr id="3" name="Oval 2">
            <a:extLst>
              <a:ext uri="{FF2B5EF4-FFF2-40B4-BE49-F238E27FC236}">
                <a16:creationId xmlns:a16="http://schemas.microsoft.com/office/drawing/2014/main" id="{2028004F-2541-B904-B3AA-AB78544E62DF}"/>
              </a:ext>
            </a:extLst>
          </p:cNvPr>
          <p:cNvSpPr>
            <a:spLocks noChangeAspect="1"/>
          </p:cNvSpPr>
          <p:nvPr/>
        </p:nvSpPr>
        <p:spPr>
          <a:xfrm>
            <a:off x="7611513" y="204699"/>
            <a:ext cx="324000" cy="32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100" dirty="0">
                <a:latin typeface="Fujitsu Infinity Pro Bold" pitchFamily="2" charset="0"/>
              </a:rPr>
              <a:t>4/4</a:t>
            </a:r>
          </a:p>
        </p:txBody>
      </p:sp>
    </p:spTree>
    <p:extLst>
      <p:ext uri="{BB962C8B-B14F-4D97-AF65-F5344CB8AC3E}">
        <p14:creationId xmlns:p14="http://schemas.microsoft.com/office/powerpoint/2010/main" val="3887814448"/>
      </p:ext>
    </p:extLst>
  </p:cSld>
  <p:clrMapOvr>
    <a:masterClrMapping/>
  </p:clrMapOvr>
  <p:transition advTm="65350">
    <p:fade/>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216B4DF-B8B1-40BD-B2C0-D31B23ABFE69}"/>
              </a:ext>
            </a:extLst>
          </p:cNvPr>
          <p:cNvSpPr>
            <a:spLocks noGrp="1"/>
          </p:cNvSpPr>
          <p:nvPr>
            <p:ph type="title"/>
          </p:nvPr>
        </p:nvSpPr>
        <p:spPr/>
        <p:txBody>
          <a:bodyPr/>
          <a:lstStyle/>
          <a:p>
            <a:r>
              <a:rPr lang="en-US" altLang="ja-JP" dirty="0">
                <a:ea typeface="Meiryo UI" panose="020B0604030504040204" pitchFamily="50" charset="-128"/>
              </a:rPr>
              <a:t>Column List</a:t>
            </a:r>
          </a:p>
        </p:txBody>
      </p:sp>
      <p:sp>
        <p:nvSpPr>
          <p:cNvPr id="24" name="Oval 23">
            <a:extLst>
              <a:ext uri="{FF2B5EF4-FFF2-40B4-BE49-F238E27FC236}">
                <a16:creationId xmlns:a16="http://schemas.microsoft.com/office/drawing/2014/main" id="{645868B3-6E53-3B29-CEC6-B44AAA1EC482}"/>
              </a:ext>
            </a:extLst>
          </p:cNvPr>
          <p:cNvSpPr>
            <a:spLocks noChangeAspect="1"/>
          </p:cNvSpPr>
          <p:nvPr/>
        </p:nvSpPr>
        <p:spPr>
          <a:xfrm>
            <a:off x="7611513" y="204699"/>
            <a:ext cx="324000" cy="32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100" dirty="0">
                <a:latin typeface="Fujitsu Infinity Pro Bold" pitchFamily="2" charset="0"/>
              </a:rPr>
              <a:t>1/4</a:t>
            </a:r>
          </a:p>
        </p:txBody>
      </p:sp>
      <p:sp>
        <p:nvSpPr>
          <p:cNvPr id="2" name="TextBox 1">
            <a:extLst>
              <a:ext uri="{FF2B5EF4-FFF2-40B4-BE49-F238E27FC236}">
                <a16:creationId xmlns:a16="http://schemas.microsoft.com/office/drawing/2014/main" id="{2D1E19C5-DCCD-0F26-CD75-AFE363F7BB34}"/>
              </a:ext>
            </a:extLst>
          </p:cNvPr>
          <p:cNvSpPr txBox="1"/>
          <p:nvPr/>
        </p:nvSpPr>
        <p:spPr>
          <a:xfrm>
            <a:off x="575999" y="1605902"/>
            <a:ext cx="5148000" cy="1980000"/>
          </a:xfrm>
          <a:prstGeom prst="rect">
            <a:avLst/>
          </a:prstGeom>
          <a:solidFill>
            <a:schemeClr val="bg1">
              <a:lumMod val="95000"/>
            </a:schemeClr>
          </a:solidFill>
          <a:ln w="25400">
            <a:gradFill>
              <a:gsLst>
                <a:gs pos="84000">
                  <a:srgbClr val="F75500"/>
                </a:gs>
                <a:gs pos="100000">
                  <a:srgbClr val="FFE600"/>
                </a:gs>
              </a:gsLst>
              <a:lin ang="2700000" scaled="0"/>
            </a:gradFill>
          </a:ln>
        </p:spPr>
        <p:style>
          <a:lnRef idx="2">
            <a:schemeClr val="accent1"/>
          </a:lnRef>
          <a:fillRef idx="1">
            <a:schemeClr val="lt1"/>
          </a:fillRef>
          <a:effectRef idx="0">
            <a:schemeClr val="accent1"/>
          </a:effectRef>
          <a:fontRef idx="minor">
            <a:schemeClr val="dk1"/>
          </a:fontRef>
        </p:style>
        <p:txBody>
          <a:bodyPr lIns="108000" tIns="36000" rIns="0" bIns="0" rtlCol="0" anchor="t" anchorCtr="0"/>
          <a:lstStyle>
            <a:defPPr>
              <a:defRPr lang="en-US"/>
            </a:defPPr>
            <a:lvl1pPr>
              <a:lnSpc>
                <a:spcPct val="110000"/>
              </a:lnSpc>
              <a:defRPr kumimoji="1" sz="800">
                <a:solidFill>
                  <a:schemeClr val="dk1"/>
                </a:solidFill>
                <a:latin typeface="Courier New" panose="02070309020205020404" pitchFamily="49" charset="0"/>
                <a:cs typeface="Courier New" panose="02070309020205020404"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nSpc>
                <a:spcPct val="120000"/>
              </a:lnSpc>
            </a:pPr>
            <a:r>
              <a:rPr lang="en-US" noProof="1"/>
              <a:t>postgres=# CREATE PUBLICATION users_filtered FOR TABLE users (user_id, firstname);</a:t>
            </a:r>
          </a:p>
          <a:p>
            <a:pPr>
              <a:lnSpc>
                <a:spcPct val="120000"/>
              </a:lnSpc>
            </a:pPr>
            <a:r>
              <a:rPr lang="en-US" noProof="1"/>
              <a:t>CREATE PUBLICATION</a:t>
            </a:r>
          </a:p>
          <a:p>
            <a:pPr>
              <a:lnSpc>
                <a:spcPct val="120000"/>
              </a:lnSpc>
            </a:pPr>
            <a:r>
              <a:rPr lang="en-US" noProof="1"/>
              <a:t>postgres=# SELECT * FROM </a:t>
            </a:r>
            <a:r>
              <a:rPr lang="en-US" noProof="1">
                <a:highlight>
                  <a:srgbClr val="FFC39B"/>
                </a:highlight>
              </a:rPr>
              <a:t>pg_publication_rel</a:t>
            </a:r>
            <a:r>
              <a:rPr lang="en-US" noProof="1"/>
              <a:t>;</a:t>
            </a:r>
          </a:p>
          <a:p>
            <a:pPr>
              <a:lnSpc>
                <a:spcPct val="120000"/>
              </a:lnSpc>
            </a:pPr>
            <a:r>
              <a:rPr lang="en-US" noProof="1"/>
              <a:t>  oid  | prpubid | prrelid | prqual | prattrs</a:t>
            </a:r>
          </a:p>
          <a:p>
            <a:pPr>
              <a:lnSpc>
                <a:spcPct val="120000"/>
              </a:lnSpc>
            </a:pPr>
            <a:r>
              <a:rPr lang="en-US" noProof="1"/>
              <a:t>-------+---------+---------+--------+---------</a:t>
            </a:r>
          </a:p>
          <a:p>
            <a:pPr>
              <a:lnSpc>
                <a:spcPct val="120000"/>
              </a:lnSpc>
            </a:pPr>
            <a:r>
              <a:rPr lang="en-US" noProof="1"/>
              <a:t> 16453 |   16452 |   16436 |        | 1 2</a:t>
            </a:r>
          </a:p>
          <a:p>
            <a:pPr>
              <a:lnSpc>
                <a:spcPct val="120000"/>
              </a:lnSpc>
            </a:pPr>
            <a:r>
              <a:rPr lang="en-US" noProof="1"/>
              <a:t>(1 row)</a:t>
            </a:r>
          </a:p>
          <a:p>
            <a:pPr>
              <a:lnSpc>
                <a:spcPct val="120000"/>
              </a:lnSpc>
            </a:pPr>
            <a:endParaRPr lang="en-US" noProof="1"/>
          </a:p>
          <a:p>
            <a:pPr>
              <a:lnSpc>
                <a:spcPct val="120000"/>
              </a:lnSpc>
            </a:pPr>
            <a:r>
              <a:rPr lang="en-US" noProof="1"/>
              <a:t>postgres=# SELECT * FROM pg_publication_tables;</a:t>
            </a:r>
          </a:p>
          <a:p>
            <a:pPr>
              <a:lnSpc>
                <a:spcPct val="120000"/>
              </a:lnSpc>
            </a:pPr>
            <a:r>
              <a:rPr lang="en-US" noProof="1"/>
              <a:t>   pubname     | schemaname | tablename |       attnames       | rowfilter </a:t>
            </a:r>
          </a:p>
          <a:p>
            <a:pPr>
              <a:lnSpc>
                <a:spcPct val="120000"/>
              </a:lnSpc>
            </a:pPr>
            <a:r>
              <a:rPr lang="en-US" noProof="1"/>
              <a:t>---------------+------------+-----------+----------------------+-----------</a:t>
            </a:r>
          </a:p>
          <a:p>
            <a:pPr>
              <a:lnSpc>
                <a:spcPct val="120000"/>
              </a:lnSpc>
            </a:pPr>
            <a:r>
              <a:rPr lang="en-US" noProof="1"/>
              <a:t>users_filtered | public     | users     | {user_id, firstname} |</a:t>
            </a:r>
          </a:p>
          <a:p>
            <a:pPr>
              <a:lnSpc>
                <a:spcPct val="120000"/>
              </a:lnSpc>
            </a:pPr>
            <a:r>
              <a:rPr lang="en-US" noProof="1"/>
              <a:t>(1 row)</a:t>
            </a:r>
          </a:p>
        </p:txBody>
      </p:sp>
      <p:sp>
        <p:nvSpPr>
          <p:cNvPr id="6" name="コンテンツ プレースホルダー 7">
            <a:extLst>
              <a:ext uri="{FF2B5EF4-FFF2-40B4-BE49-F238E27FC236}">
                <a16:creationId xmlns:a16="http://schemas.microsoft.com/office/drawing/2014/main" id="{496AC960-FAF6-1AB1-A881-D63712EC6931}"/>
              </a:ext>
            </a:extLst>
          </p:cNvPr>
          <p:cNvSpPr>
            <a:spLocks noGrp="1"/>
          </p:cNvSpPr>
          <p:nvPr>
            <p:ph type="body" sz="quarter" idx="10"/>
          </p:nvPr>
        </p:nvSpPr>
        <p:spPr>
          <a:xfrm>
            <a:off x="288036" y="918115"/>
            <a:ext cx="8532000" cy="687787"/>
          </a:xfrm>
        </p:spPr>
        <p:txBody>
          <a:bodyPr>
            <a:noAutofit/>
          </a:bodyPr>
          <a:lstStyle/>
          <a:p>
            <a:r>
              <a:rPr kumimoji="1" lang="en-US" altLang="ja-JP" dirty="0">
                <a:latin typeface="+mn-lt"/>
                <a:ea typeface="Open Sans" panose="020B0606030504020204" pitchFamily="34" charset="0"/>
                <a:cs typeface="Open Sans" panose="020B0606030504020204" pitchFamily="34" charset="0"/>
              </a:rPr>
              <a:t>An optional column list clause can be specified. </a:t>
            </a:r>
          </a:p>
          <a:p>
            <a:r>
              <a:rPr kumimoji="1" lang="en-US" altLang="ja-JP" dirty="0">
                <a:latin typeface="+mn-lt"/>
                <a:ea typeface="Open Sans" panose="020B0606030504020204" pitchFamily="34" charset="0"/>
                <a:cs typeface="Open Sans" panose="020B0606030504020204" pitchFamily="34" charset="0"/>
              </a:rPr>
              <a:t>This information is stored in </a:t>
            </a:r>
            <a:r>
              <a:rPr kumimoji="1" lang="en-US" altLang="ja-JP" noProof="1">
                <a:solidFill>
                  <a:schemeClr val="dk1"/>
                </a:solidFill>
                <a:highlight>
                  <a:srgbClr val="FFC39B"/>
                </a:highlight>
                <a:latin typeface="+mn-lt"/>
                <a:cs typeface="Courier New" panose="02070309020205020404" pitchFamily="49" charset="0"/>
              </a:rPr>
              <a:t>pg_publication_rel</a:t>
            </a:r>
            <a:r>
              <a:rPr kumimoji="1" lang="en-US" altLang="ja-JP" dirty="0">
                <a:latin typeface="+mn-lt"/>
                <a:ea typeface="Open Sans" panose="020B0606030504020204" pitchFamily="34" charset="0"/>
                <a:cs typeface="Open Sans" panose="020B0606030504020204" pitchFamily="34" charset="0"/>
              </a:rPr>
              <a:t> catalog table:</a:t>
            </a:r>
          </a:p>
        </p:txBody>
      </p:sp>
      <p:sp>
        <p:nvSpPr>
          <p:cNvPr id="7" name="コンテンツ プレースホルダー 7">
            <a:extLst>
              <a:ext uri="{FF2B5EF4-FFF2-40B4-BE49-F238E27FC236}">
                <a16:creationId xmlns:a16="http://schemas.microsoft.com/office/drawing/2014/main" id="{A82A96A8-CDB5-82AB-3E62-819D358AC418}"/>
              </a:ext>
            </a:extLst>
          </p:cNvPr>
          <p:cNvSpPr txBox="1">
            <a:spLocks/>
          </p:cNvSpPr>
          <p:nvPr/>
        </p:nvSpPr>
        <p:spPr>
          <a:xfrm>
            <a:off x="288036" y="3658363"/>
            <a:ext cx="8532000" cy="687787"/>
          </a:xfrm>
          <a:prstGeom prst="rect">
            <a:avLst/>
          </a:prstGeom>
        </p:spPr>
        <p:txBody>
          <a:bodyPr vert="horz" wrap="square" lIns="0" tIns="0" rIns="0" bIns="0" rtlCol="0">
            <a:noAutofit/>
          </a:bodyPr>
          <a:lstStyle>
            <a:lvl1pPr marL="243000" indent="-243000" algn="l" defTabSz="685783" rtl="0" eaLnBrk="1" latinLnBrk="0" hangingPunct="1">
              <a:lnSpc>
                <a:spcPct val="110000"/>
              </a:lnSpc>
              <a:spcBef>
                <a:spcPts val="600"/>
              </a:spcBef>
              <a:spcAft>
                <a:spcPts val="300"/>
              </a:spcAft>
              <a:buClr>
                <a:srgbClr val="EA0000"/>
              </a:buClr>
              <a:buSzPct val="120000"/>
              <a:buFont typeface="Arial" panose="020B0604020202020204" pitchFamily="34" charset="0"/>
              <a:buChar char="●"/>
              <a:defRPr lang="en-US" sz="1600" kern="1200" dirty="0">
                <a:solidFill>
                  <a:srgbClr val="0D0A0B"/>
                </a:solidFill>
                <a:latin typeface="Fujitsu Infinity Pro" pitchFamily="2" charset="0"/>
                <a:ea typeface="+mn-ea"/>
                <a:cs typeface="Arial" panose="020B0604020202020204" pitchFamily="34" charset="0"/>
              </a:defRPr>
            </a:lvl1pPr>
            <a:lvl2pPr marL="459000" indent="-215995" algn="l" defTabSz="685783" rtl="0" eaLnBrk="1" latinLnBrk="0" hangingPunct="1">
              <a:lnSpc>
                <a:spcPct val="110000"/>
              </a:lnSpc>
              <a:spcBef>
                <a:spcPts val="0"/>
              </a:spcBef>
              <a:spcAft>
                <a:spcPts val="75"/>
              </a:spcAft>
              <a:buClr>
                <a:srgbClr val="FF8000"/>
              </a:buClr>
              <a:buSzPct val="120000"/>
              <a:buFont typeface="Arial" panose="020B0604020202020204" pitchFamily="34" charset="0"/>
              <a:buChar char="●"/>
              <a:defRPr lang="en-US" sz="1600" kern="1200" dirty="0">
                <a:solidFill>
                  <a:schemeClr val="tx1"/>
                </a:solidFill>
                <a:latin typeface="Fujitsu Infinity Pro" pitchFamily="2" charset="0"/>
                <a:ea typeface="+mn-ea"/>
                <a:cs typeface="Arial" panose="020B0604020202020204" pitchFamily="34" charset="0"/>
              </a:defRPr>
            </a:lvl2pPr>
            <a:lvl3pPr marL="743159" indent="-257175" algn="l" defTabSz="685783" rtl="0" eaLnBrk="1" latinLnBrk="0" hangingPunct="1">
              <a:lnSpc>
                <a:spcPct val="110000"/>
              </a:lnSpc>
              <a:spcBef>
                <a:spcPts val="0"/>
              </a:spcBef>
              <a:spcAft>
                <a:spcPts val="100"/>
              </a:spcAft>
              <a:buClr>
                <a:schemeClr val="tx1">
                  <a:lumMod val="50000"/>
                  <a:lumOff val="50000"/>
                </a:schemeClr>
              </a:buClr>
              <a:buSzPct val="120000"/>
              <a:buFont typeface="Arial" panose="020B0604020202020204" pitchFamily="34" charset="0"/>
              <a:buChar char="●"/>
              <a:defRPr lang="en-US" sz="1350" kern="1200" dirty="0">
                <a:solidFill>
                  <a:schemeClr val="tx1"/>
                </a:solidFill>
                <a:latin typeface="Fujitsu Infinity Pro" pitchFamily="2" charset="0"/>
                <a:ea typeface="+mn-ea"/>
                <a:cs typeface="+mn-cs"/>
              </a:defRPr>
            </a:lvl3pPr>
            <a:lvl4pPr marL="905175" indent="-257175" algn="l" defTabSz="685783" rtl="0" eaLnBrk="1" latinLnBrk="0" hangingPunct="1">
              <a:lnSpc>
                <a:spcPct val="110000"/>
              </a:lnSpc>
              <a:spcBef>
                <a:spcPts val="0"/>
              </a:spcBef>
              <a:buClr>
                <a:srgbClr val="A6A6A6"/>
              </a:buClr>
              <a:buSzPct val="120000"/>
              <a:buFont typeface="Arial" panose="020B0604020202020204" pitchFamily="34" charset="0"/>
              <a:buChar char="●"/>
              <a:defRPr lang="en-US" sz="1350" kern="1200" dirty="0">
                <a:solidFill>
                  <a:schemeClr val="tx1"/>
                </a:solidFill>
                <a:latin typeface="Fujitsu Infinity Pro" pitchFamily="2" charset="0"/>
                <a:ea typeface="+mn-ea"/>
                <a:cs typeface="+mn-cs"/>
              </a:defRPr>
            </a:lvl4pPr>
            <a:lvl5pPr marL="1543012" indent="-171446" algn="l" defTabSz="685783" rtl="0" eaLnBrk="1" latinLnBrk="0" hangingPunct="1">
              <a:lnSpc>
                <a:spcPct val="90000"/>
              </a:lnSpc>
              <a:spcBef>
                <a:spcPts val="375"/>
              </a:spcBef>
              <a:buSzPct val="120000"/>
              <a:buFont typeface="Arial" panose="020B0604020202020204" pitchFamily="34" charset="0"/>
              <a:buChar char="●"/>
              <a:defRPr sz="1400" kern="1200">
                <a:solidFill>
                  <a:schemeClr val="tx1"/>
                </a:solidFill>
                <a:latin typeface="Arial" panose="020B0604020202020204" pitchFamily="34"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kumimoji="1" lang="en-AU" altLang="ja-JP" dirty="0">
                <a:latin typeface="+mn-lt"/>
                <a:ea typeface="Open Sans" panose="020B0606030504020204" pitchFamily="34" charset="0"/>
                <a:cs typeface="Open Sans" panose="020B0606030504020204" pitchFamily="34" charset="0"/>
              </a:rPr>
              <a:t>Columns not included in this list are not sent to the subscriber.</a:t>
            </a:r>
          </a:p>
          <a:p>
            <a:r>
              <a:rPr kumimoji="1" lang="en-AU" altLang="ja-JP" dirty="0">
                <a:latin typeface="+mn-lt"/>
                <a:ea typeface="Open Sans" panose="020B0606030504020204" pitchFamily="34" charset="0"/>
                <a:cs typeface="Open Sans" panose="020B0606030504020204" pitchFamily="34" charset="0"/>
              </a:rPr>
              <a:t>This allows the schema on the subscriber to be a subset of the publisher schema.</a:t>
            </a:r>
          </a:p>
          <a:p>
            <a:endParaRPr kumimoji="1" lang="en-AU" altLang="ja-JP"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endParaRPr kumimoji="1" lang="en-AU" altLang="ja-JP" dirty="0">
              <a:latin typeface="+mn-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36052162"/>
      </p:ext>
    </p:extLst>
  </p:cSld>
  <p:clrMapOvr>
    <a:masterClrMapping/>
  </p:clrMapOvr>
  <p:transition advTm="65350">
    <p:fade/>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タイトル 4">
            <a:extLst>
              <a:ext uri="{FF2B5EF4-FFF2-40B4-BE49-F238E27FC236}">
                <a16:creationId xmlns:a16="http://schemas.microsoft.com/office/drawing/2014/main" id="{11106400-AD55-DFB8-362B-334C2751A8F2}"/>
              </a:ext>
            </a:extLst>
          </p:cNvPr>
          <p:cNvSpPr>
            <a:spLocks noGrp="1"/>
          </p:cNvSpPr>
          <p:nvPr>
            <p:ph type="title"/>
          </p:nvPr>
        </p:nvSpPr>
        <p:spPr>
          <a:xfrm>
            <a:off x="284574" y="172863"/>
            <a:ext cx="8028000" cy="387798"/>
          </a:xfrm>
        </p:spPr>
        <p:txBody>
          <a:bodyPr/>
          <a:lstStyle/>
          <a:p>
            <a:r>
              <a:rPr lang="en-US" altLang="ja-JP" dirty="0">
                <a:ea typeface="Meiryo UI" panose="020B0604030504040204" pitchFamily="50" charset="-128"/>
              </a:rPr>
              <a:t>Column List</a:t>
            </a:r>
          </a:p>
        </p:txBody>
      </p:sp>
      <p:sp>
        <p:nvSpPr>
          <p:cNvPr id="19" name="Rectangle 18">
            <a:extLst>
              <a:ext uri="{FF2B5EF4-FFF2-40B4-BE49-F238E27FC236}">
                <a16:creationId xmlns:a16="http://schemas.microsoft.com/office/drawing/2014/main" id="{35E82F09-7A77-B8BD-1E75-FE7C70D7DF61}"/>
              </a:ext>
            </a:extLst>
          </p:cNvPr>
          <p:cNvSpPr/>
          <p:nvPr/>
        </p:nvSpPr>
        <p:spPr>
          <a:xfrm>
            <a:off x="5151126" y="2532321"/>
            <a:ext cx="3067050" cy="2376000"/>
          </a:xfrm>
          <a:prstGeom prst="rect">
            <a:avLst/>
          </a:prstGeom>
          <a:solidFill>
            <a:srgbClr val="FFC39B"/>
          </a:solidFill>
          <a:ln w="12700">
            <a:noFill/>
          </a:ln>
          <a:effectLst/>
        </p:spPr>
        <p:txBody>
          <a:bodyPr wrap="square" lIns="0" tIns="18000" rIns="0" bIns="0" rtlCol="0" anchor="t" anchorCtr="0">
            <a:noAutofit/>
          </a:bodyPr>
          <a:lstStyle/>
          <a:p>
            <a:pPr algn="ctr" defTabSz="457200">
              <a:lnSpc>
                <a:spcPts val="1300"/>
              </a:lnSpc>
            </a:pPr>
            <a:r>
              <a:rPr lang="en-IN" sz="1000" kern="0" dirty="0">
                <a:solidFill>
                  <a:prstClr val="black">
                    <a:lumMod val="95000"/>
                    <a:lumOff val="5000"/>
                  </a:prstClr>
                </a:solidFill>
                <a:latin typeface="+mj-lt"/>
              </a:rPr>
              <a:t>Subscriber</a:t>
            </a:r>
          </a:p>
        </p:txBody>
      </p:sp>
      <p:sp>
        <p:nvSpPr>
          <p:cNvPr id="20" name="Text Box 18">
            <a:extLst>
              <a:ext uri="{FF2B5EF4-FFF2-40B4-BE49-F238E27FC236}">
                <a16:creationId xmlns:a16="http://schemas.microsoft.com/office/drawing/2014/main" id="{4D33A6B2-507D-2EB8-BBCE-51ED9EF8AF80}"/>
              </a:ext>
            </a:extLst>
          </p:cNvPr>
          <p:cNvSpPr txBox="1"/>
          <p:nvPr/>
        </p:nvSpPr>
        <p:spPr>
          <a:xfrm>
            <a:off x="2637691" y="2846986"/>
            <a:ext cx="2090903" cy="532164"/>
          </a:xfrm>
          <a:prstGeom prst="rect">
            <a:avLst/>
          </a:prstGeom>
          <a:solidFill>
            <a:schemeClr val="bg1">
              <a:lumMod val="95000"/>
            </a:schemeClr>
          </a:solidFill>
          <a:ln w="25400">
            <a:gradFill>
              <a:gsLst>
                <a:gs pos="84000">
                  <a:srgbClr val="F75500"/>
                </a:gs>
                <a:gs pos="100000">
                  <a:srgbClr val="FFE600"/>
                </a:gs>
              </a:gsLst>
              <a:lin ang="2700000" scaled="0"/>
            </a:gradFill>
          </a:ln>
        </p:spPr>
        <p:style>
          <a:lnRef idx="2">
            <a:schemeClr val="accent1"/>
          </a:lnRef>
          <a:fillRef idx="1">
            <a:schemeClr val="lt1"/>
          </a:fillRef>
          <a:effectRef idx="0">
            <a:schemeClr val="accent1"/>
          </a:effectRef>
          <a:fontRef idx="minor">
            <a:schemeClr val="dk1"/>
          </a:fontRef>
        </p:style>
        <p:txBody>
          <a:bodyPr lIns="108000" tIns="36000" rIns="0" bIns="0" rtlCol="0" anchor="t" anchorCtr="0"/>
          <a:lstStyle>
            <a:defPPr>
              <a:defRPr lang="en-US"/>
            </a:defPPr>
            <a:lvl1pPr>
              <a:lnSpc>
                <a:spcPct val="110000"/>
              </a:lnSpc>
              <a:defRPr kumimoji="1" sz="800">
                <a:solidFill>
                  <a:schemeClr val="dk1"/>
                </a:solidFill>
                <a:latin typeface="Courier New" panose="02070309020205020404" pitchFamily="49" charset="0"/>
                <a:cs typeface="Courier New" panose="02070309020205020404"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nSpc>
                <a:spcPct val="120000"/>
              </a:lnSpc>
            </a:pPr>
            <a:r>
              <a:rPr lang="en-US" noProof="1"/>
              <a:t>CREATE PUBLICATION pub_student</a:t>
            </a:r>
          </a:p>
          <a:p>
            <a:pPr>
              <a:lnSpc>
                <a:spcPct val="120000"/>
              </a:lnSpc>
            </a:pPr>
            <a:r>
              <a:rPr lang="en-US" noProof="1"/>
              <a:t>FOR TABLE student </a:t>
            </a:r>
            <a:r>
              <a:rPr lang="en-US" noProof="1">
                <a:highlight>
                  <a:srgbClr val="FFC197"/>
                </a:highlight>
              </a:rPr>
              <a:t>(stud_id,name,phone,email)</a:t>
            </a:r>
            <a:r>
              <a:rPr lang="en-US" noProof="1"/>
              <a:t>;</a:t>
            </a:r>
          </a:p>
        </p:txBody>
      </p:sp>
      <p:sp>
        <p:nvSpPr>
          <p:cNvPr id="21" name="Text Box 18">
            <a:extLst>
              <a:ext uri="{FF2B5EF4-FFF2-40B4-BE49-F238E27FC236}">
                <a16:creationId xmlns:a16="http://schemas.microsoft.com/office/drawing/2014/main" id="{AA7E041B-A0E8-1F12-493C-13DB02B90B41}"/>
              </a:ext>
            </a:extLst>
          </p:cNvPr>
          <p:cNvSpPr txBox="1"/>
          <p:nvPr/>
        </p:nvSpPr>
        <p:spPr>
          <a:xfrm>
            <a:off x="5658651" y="2732366"/>
            <a:ext cx="2052000" cy="540000"/>
          </a:xfrm>
          <a:prstGeom prst="rect">
            <a:avLst/>
          </a:prstGeom>
          <a:solidFill>
            <a:schemeClr val="bg1">
              <a:lumMod val="95000"/>
            </a:schemeClr>
          </a:solidFill>
          <a:ln w="25400">
            <a:gradFill>
              <a:gsLst>
                <a:gs pos="84000">
                  <a:srgbClr val="F75500"/>
                </a:gs>
                <a:gs pos="100000">
                  <a:srgbClr val="FFE600"/>
                </a:gs>
              </a:gsLst>
              <a:lin ang="2700000" scaled="0"/>
            </a:gradFill>
          </a:ln>
        </p:spPr>
        <p:style>
          <a:lnRef idx="2">
            <a:schemeClr val="accent1"/>
          </a:lnRef>
          <a:fillRef idx="1">
            <a:schemeClr val="lt1"/>
          </a:fillRef>
          <a:effectRef idx="0">
            <a:schemeClr val="accent1"/>
          </a:effectRef>
          <a:fontRef idx="minor">
            <a:schemeClr val="dk1"/>
          </a:fontRef>
        </p:style>
        <p:txBody>
          <a:bodyPr lIns="108000" tIns="36000" rIns="0" bIns="0" rtlCol="0" anchor="t" anchorCtr="0"/>
          <a:lstStyle>
            <a:defPPr>
              <a:defRPr lang="en-US"/>
            </a:defPPr>
            <a:lvl1pPr>
              <a:lnSpc>
                <a:spcPct val="120000"/>
              </a:lnSpc>
              <a:defRPr kumimoji="1" sz="800">
                <a:solidFill>
                  <a:schemeClr val="dk1"/>
                </a:solidFill>
                <a:latin typeface="Courier New" panose="02070309020205020404" pitchFamily="49" charset="0"/>
                <a:cs typeface="Courier New" panose="02070309020205020404"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AU" noProof="1"/>
              <a:t>CREATE SUBSCRIPTION sub_student</a:t>
            </a:r>
          </a:p>
          <a:p>
            <a:r>
              <a:rPr lang="en-AU" noProof="1"/>
              <a:t>CONNECTION ...</a:t>
            </a:r>
          </a:p>
          <a:p>
            <a:r>
              <a:rPr lang="en-AU" noProof="1"/>
              <a:t>PUBLICATION </a:t>
            </a:r>
            <a:r>
              <a:rPr lang="en-AU" noProof="1">
                <a:highlight>
                  <a:srgbClr val="FFC197"/>
                </a:highlight>
              </a:rPr>
              <a:t>pub_student</a:t>
            </a:r>
            <a:r>
              <a:rPr lang="en-AU" noProof="1"/>
              <a:t>;</a:t>
            </a:r>
          </a:p>
        </p:txBody>
      </p:sp>
      <p:sp>
        <p:nvSpPr>
          <p:cNvPr id="22" name="Arrow: Right 21">
            <a:extLst>
              <a:ext uri="{FF2B5EF4-FFF2-40B4-BE49-F238E27FC236}">
                <a16:creationId xmlns:a16="http://schemas.microsoft.com/office/drawing/2014/main" id="{5D03C000-9F12-9173-4DD9-AABAA1587BD0}"/>
              </a:ext>
            </a:extLst>
          </p:cNvPr>
          <p:cNvSpPr/>
          <p:nvPr/>
        </p:nvSpPr>
        <p:spPr>
          <a:xfrm>
            <a:off x="4781084" y="2979791"/>
            <a:ext cx="324000" cy="216000"/>
          </a:xfrm>
          <a:prstGeom prst="rightArrow">
            <a:avLst/>
          </a:prstGeom>
          <a:solidFill>
            <a:schemeClr val="accent3">
              <a:lumMod val="20000"/>
              <a:lumOff val="80000"/>
            </a:schemeClr>
          </a:solidFill>
          <a:ln w="6350">
            <a:solidFill>
              <a:schemeClr val="tx1"/>
            </a:solidFill>
          </a:ln>
          <a:effectLst/>
        </p:spPr>
        <p:txBody>
          <a:bodyPr wrap="square" lIns="0" tIns="0" rIns="0" bIns="0" rtlCol="0" anchor="ctr" anchorCtr="0">
            <a:noAutofit/>
          </a:bodyPr>
          <a:lstStyle/>
          <a:p>
            <a:pPr defTabSz="457200">
              <a:lnSpc>
                <a:spcPts val="1300"/>
              </a:lnSpc>
            </a:pPr>
            <a:endParaRPr lang="en-IN" sz="1000" kern="0" dirty="0">
              <a:solidFill>
                <a:prstClr val="black">
                  <a:lumMod val="95000"/>
                  <a:lumOff val="5000"/>
                </a:prstClr>
              </a:solidFill>
            </a:endParaRPr>
          </a:p>
        </p:txBody>
      </p:sp>
      <p:sp>
        <p:nvSpPr>
          <p:cNvPr id="23" name="TextBox 22">
            <a:extLst>
              <a:ext uri="{FF2B5EF4-FFF2-40B4-BE49-F238E27FC236}">
                <a16:creationId xmlns:a16="http://schemas.microsoft.com/office/drawing/2014/main" id="{E07A9395-48E2-4DDB-7F42-E22B809F1469}"/>
              </a:ext>
            </a:extLst>
          </p:cNvPr>
          <p:cNvSpPr txBox="1"/>
          <p:nvPr/>
        </p:nvSpPr>
        <p:spPr>
          <a:xfrm>
            <a:off x="6198651" y="3397651"/>
            <a:ext cx="972000" cy="180000"/>
          </a:xfrm>
          <a:prstGeom prst="rect">
            <a:avLst/>
          </a:prstGeom>
          <a:noFill/>
        </p:spPr>
        <p:txBody>
          <a:bodyPr wrap="square" lIns="0" tIns="0" rIns="0" bIns="0" rtlCol="0" anchor="ctr" anchorCtr="0">
            <a:noAutofit/>
          </a:bodyPr>
          <a:lstStyle/>
          <a:p>
            <a:pPr algn="ctr" defTabSz="914400"/>
            <a:r>
              <a:rPr lang="en-IN" sz="1050" dirty="0">
                <a:solidFill>
                  <a:prstClr val="black"/>
                </a:solidFill>
              </a:rPr>
              <a:t>student Table</a:t>
            </a:r>
          </a:p>
        </p:txBody>
      </p:sp>
      <p:graphicFrame>
        <p:nvGraphicFramePr>
          <p:cNvPr id="24" name="Table 23">
            <a:extLst>
              <a:ext uri="{FF2B5EF4-FFF2-40B4-BE49-F238E27FC236}">
                <a16:creationId xmlns:a16="http://schemas.microsoft.com/office/drawing/2014/main" id="{9C904E67-E89D-666E-FBD3-144EDABC6761}"/>
              </a:ext>
            </a:extLst>
          </p:cNvPr>
          <p:cNvGraphicFramePr>
            <a:graphicFrameLocks noGrp="1"/>
          </p:cNvGraphicFramePr>
          <p:nvPr>
            <p:extLst>
              <p:ext uri="{D42A27DB-BD31-4B8C-83A1-F6EECF244321}">
                <p14:modId xmlns:p14="http://schemas.microsoft.com/office/powerpoint/2010/main" val="2868073214"/>
              </p:ext>
            </p:extLst>
          </p:nvPr>
        </p:nvGraphicFramePr>
        <p:xfrm>
          <a:off x="5406651" y="3618834"/>
          <a:ext cx="2556000" cy="1188000"/>
        </p:xfrm>
        <a:graphic>
          <a:graphicData uri="http://schemas.openxmlformats.org/drawingml/2006/table">
            <a:tbl>
              <a:tblPr firstRow="1" bandRow="1"/>
              <a:tblGrid>
                <a:gridCol w="468000">
                  <a:extLst>
                    <a:ext uri="{9D8B030D-6E8A-4147-A177-3AD203B41FA5}">
                      <a16:colId xmlns:a16="http://schemas.microsoft.com/office/drawing/2014/main" val="439878855"/>
                    </a:ext>
                  </a:extLst>
                </a:gridCol>
                <a:gridCol w="396000">
                  <a:extLst>
                    <a:ext uri="{9D8B030D-6E8A-4147-A177-3AD203B41FA5}">
                      <a16:colId xmlns:a16="http://schemas.microsoft.com/office/drawing/2014/main" val="466619775"/>
                    </a:ext>
                  </a:extLst>
                </a:gridCol>
                <a:gridCol w="720000">
                  <a:extLst>
                    <a:ext uri="{9D8B030D-6E8A-4147-A177-3AD203B41FA5}">
                      <a16:colId xmlns:a16="http://schemas.microsoft.com/office/drawing/2014/main" val="2318458099"/>
                    </a:ext>
                  </a:extLst>
                </a:gridCol>
                <a:gridCol w="972000">
                  <a:extLst>
                    <a:ext uri="{9D8B030D-6E8A-4147-A177-3AD203B41FA5}">
                      <a16:colId xmlns:a16="http://schemas.microsoft.com/office/drawing/2014/main" val="1022311340"/>
                    </a:ext>
                  </a:extLst>
                </a:gridCol>
              </a:tblGrid>
              <a:tr h="198000">
                <a:tc>
                  <a:txBody>
                    <a:bodyPr/>
                    <a:lstStyle>
                      <a:lvl1pPr marL="0" algn="l" defTabSz="685783" rtl="0" eaLnBrk="1" latinLnBrk="0" hangingPunct="1">
                        <a:defRPr sz="1350" b="1" kern="1200">
                          <a:solidFill>
                            <a:schemeClr val="lt1"/>
                          </a:solidFill>
                          <a:latin typeface="Calibri" panose="020F0502020204030204"/>
                        </a:defRPr>
                      </a:lvl1pPr>
                      <a:lvl2pPr marL="342892" algn="l" defTabSz="685783" rtl="0" eaLnBrk="1" latinLnBrk="0" hangingPunct="1">
                        <a:defRPr sz="1350" b="1" kern="1200">
                          <a:solidFill>
                            <a:schemeClr val="lt1"/>
                          </a:solidFill>
                          <a:latin typeface="Calibri" panose="020F0502020204030204"/>
                        </a:defRPr>
                      </a:lvl2pPr>
                      <a:lvl3pPr marL="685783" algn="l" defTabSz="685783" rtl="0" eaLnBrk="1" latinLnBrk="0" hangingPunct="1">
                        <a:defRPr sz="1350" b="1" kern="1200">
                          <a:solidFill>
                            <a:schemeClr val="lt1"/>
                          </a:solidFill>
                          <a:latin typeface="Calibri" panose="020F0502020204030204"/>
                        </a:defRPr>
                      </a:lvl3pPr>
                      <a:lvl4pPr marL="1028675" algn="l" defTabSz="685783" rtl="0" eaLnBrk="1" latinLnBrk="0" hangingPunct="1">
                        <a:defRPr sz="1350" b="1" kern="1200">
                          <a:solidFill>
                            <a:schemeClr val="lt1"/>
                          </a:solidFill>
                          <a:latin typeface="Calibri" panose="020F0502020204030204"/>
                        </a:defRPr>
                      </a:lvl4pPr>
                      <a:lvl5pPr marL="1371566" algn="l" defTabSz="685783" rtl="0" eaLnBrk="1" latinLnBrk="0" hangingPunct="1">
                        <a:defRPr sz="1350" b="1" kern="1200">
                          <a:solidFill>
                            <a:schemeClr val="lt1"/>
                          </a:solidFill>
                          <a:latin typeface="Calibri" panose="020F0502020204030204"/>
                        </a:defRPr>
                      </a:lvl5pPr>
                      <a:lvl6pPr marL="1714457" algn="l" defTabSz="685783" rtl="0" eaLnBrk="1" latinLnBrk="0" hangingPunct="1">
                        <a:defRPr sz="1350" b="1" kern="1200">
                          <a:solidFill>
                            <a:schemeClr val="lt1"/>
                          </a:solidFill>
                          <a:latin typeface="Calibri" panose="020F0502020204030204"/>
                        </a:defRPr>
                      </a:lvl6pPr>
                      <a:lvl7pPr marL="2057348" algn="l" defTabSz="685783" rtl="0" eaLnBrk="1" latinLnBrk="0" hangingPunct="1">
                        <a:defRPr sz="1350" b="1" kern="1200">
                          <a:solidFill>
                            <a:schemeClr val="lt1"/>
                          </a:solidFill>
                          <a:latin typeface="Calibri" panose="020F0502020204030204"/>
                        </a:defRPr>
                      </a:lvl7pPr>
                      <a:lvl8pPr marL="2400240" algn="l" defTabSz="685783" rtl="0" eaLnBrk="1" latinLnBrk="0" hangingPunct="1">
                        <a:defRPr sz="1350" b="1" kern="1200">
                          <a:solidFill>
                            <a:schemeClr val="lt1"/>
                          </a:solidFill>
                          <a:latin typeface="Calibri" panose="020F0502020204030204"/>
                        </a:defRPr>
                      </a:lvl8pPr>
                      <a:lvl9pPr marL="2743132" algn="l" defTabSz="685783" rtl="0" eaLnBrk="1" latinLnBrk="0" hangingPunct="1">
                        <a:defRPr sz="1350" b="1" kern="1200">
                          <a:solidFill>
                            <a:schemeClr val="lt1"/>
                          </a:solidFill>
                          <a:latin typeface="Calibri" panose="020F0502020204030204"/>
                        </a:defRPr>
                      </a:lvl9pPr>
                    </a:lstStyle>
                    <a:p>
                      <a:pPr algn="ctr" rtl="0" fontAlgn="ctr"/>
                      <a:r>
                        <a:rPr lang="en-IN" sz="900" b="0" u="none" strike="noStrike" noProof="1">
                          <a:solidFill>
                            <a:schemeClr val="bg1"/>
                          </a:solidFill>
                          <a:effectLst/>
                          <a:latin typeface="+mj-lt"/>
                        </a:rPr>
                        <a:t>stud_id</a:t>
                      </a:r>
                      <a:endParaRPr lang="en-IN" sz="900" b="0" i="0" u="none" strike="noStrike" noProof="1">
                        <a:solidFill>
                          <a:schemeClr val="bg1"/>
                        </a:solidFill>
                        <a:effectLst/>
                        <a:latin typeface="+mj-lt"/>
                      </a:endParaRPr>
                    </a:p>
                  </a:txBody>
                  <a:tcPr marL="0" marR="0" marT="0" marB="0" anchor="ctr">
                    <a:lnL w="12700" cap="flat" cmpd="sng" algn="ctr">
                      <a:solidFill>
                        <a:srgbClr val="44546A">
                          <a:lumMod val="20000"/>
                          <a:lumOff val="80000"/>
                        </a:srgbClr>
                      </a:solidFill>
                      <a:prstDash val="solid"/>
                      <a:round/>
                      <a:headEnd type="none" w="med" len="med"/>
                      <a:tailEnd type="none" w="med" len="med"/>
                    </a:lnL>
                    <a:lnR w="12700" cap="flat" cmpd="sng" algn="ctr">
                      <a:solidFill>
                        <a:srgbClr val="44546A">
                          <a:lumMod val="20000"/>
                          <a:lumOff val="8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4B00"/>
                    </a:solidFill>
                  </a:tcPr>
                </a:tc>
                <a:tc>
                  <a:txBody>
                    <a:bodyPr/>
                    <a:lstStyle>
                      <a:lvl1pPr marL="0" algn="l" defTabSz="685783" rtl="0" eaLnBrk="1" latinLnBrk="0" hangingPunct="1">
                        <a:defRPr sz="1350" b="1" kern="1200">
                          <a:solidFill>
                            <a:schemeClr val="lt1"/>
                          </a:solidFill>
                          <a:latin typeface="Calibri" panose="020F0502020204030204"/>
                        </a:defRPr>
                      </a:lvl1pPr>
                      <a:lvl2pPr marL="342892" algn="l" defTabSz="685783" rtl="0" eaLnBrk="1" latinLnBrk="0" hangingPunct="1">
                        <a:defRPr sz="1350" b="1" kern="1200">
                          <a:solidFill>
                            <a:schemeClr val="lt1"/>
                          </a:solidFill>
                          <a:latin typeface="Calibri" panose="020F0502020204030204"/>
                        </a:defRPr>
                      </a:lvl2pPr>
                      <a:lvl3pPr marL="685783" algn="l" defTabSz="685783" rtl="0" eaLnBrk="1" latinLnBrk="0" hangingPunct="1">
                        <a:defRPr sz="1350" b="1" kern="1200">
                          <a:solidFill>
                            <a:schemeClr val="lt1"/>
                          </a:solidFill>
                          <a:latin typeface="Calibri" panose="020F0502020204030204"/>
                        </a:defRPr>
                      </a:lvl3pPr>
                      <a:lvl4pPr marL="1028675" algn="l" defTabSz="685783" rtl="0" eaLnBrk="1" latinLnBrk="0" hangingPunct="1">
                        <a:defRPr sz="1350" b="1" kern="1200">
                          <a:solidFill>
                            <a:schemeClr val="lt1"/>
                          </a:solidFill>
                          <a:latin typeface="Calibri" panose="020F0502020204030204"/>
                        </a:defRPr>
                      </a:lvl4pPr>
                      <a:lvl5pPr marL="1371566" algn="l" defTabSz="685783" rtl="0" eaLnBrk="1" latinLnBrk="0" hangingPunct="1">
                        <a:defRPr sz="1350" b="1" kern="1200">
                          <a:solidFill>
                            <a:schemeClr val="lt1"/>
                          </a:solidFill>
                          <a:latin typeface="Calibri" panose="020F0502020204030204"/>
                        </a:defRPr>
                      </a:lvl5pPr>
                      <a:lvl6pPr marL="1714457" algn="l" defTabSz="685783" rtl="0" eaLnBrk="1" latinLnBrk="0" hangingPunct="1">
                        <a:defRPr sz="1350" b="1" kern="1200">
                          <a:solidFill>
                            <a:schemeClr val="lt1"/>
                          </a:solidFill>
                          <a:latin typeface="Calibri" panose="020F0502020204030204"/>
                        </a:defRPr>
                      </a:lvl6pPr>
                      <a:lvl7pPr marL="2057348" algn="l" defTabSz="685783" rtl="0" eaLnBrk="1" latinLnBrk="0" hangingPunct="1">
                        <a:defRPr sz="1350" b="1" kern="1200">
                          <a:solidFill>
                            <a:schemeClr val="lt1"/>
                          </a:solidFill>
                          <a:latin typeface="Calibri" panose="020F0502020204030204"/>
                        </a:defRPr>
                      </a:lvl7pPr>
                      <a:lvl8pPr marL="2400240" algn="l" defTabSz="685783" rtl="0" eaLnBrk="1" latinLnBrk="0" hangingPunct="1">
                        <a:defRPr sz="1350" b="1" kern="1200">
                          <a:solidFill>
                            <a:schemeClr val="lt1"/>
                          </a:solidFill>
                          <a:latin typeface="Calibri" panose="020F0502020204030204"/>
                        </a:defRPr>
                      </a:lvl8pPr>
                      <a:lvl9pPr marL="2743132" algn="l" defTabSz="685783" rtl="0" eaLnBrk="1" latinLnBrk="0" hangingPunct="1">
                        <a:defRPr sz="1350" b="1" kern="1200">
                          <a:solidFill>
                            <a:schemeClr val="lt1"/>
                          </a:solidFill>
                          <a:latin typeface="Calibri" panose="020F0502020204030204"/>
                        </a:defRPr>
                      </a:lvl9pPr>
                    </a:lstStyle>
                    <a:p>
                      <a:pPr algn="ctr" rtl="0" fontAlgn="ctr"/>
                      <a:r>
                        <a:rPr lang="en-IN" sz="900" b="0" u="none" strike="noStrike" noProof="1">
                          <a:solidFill>
                            <a:schemeClr val="bg1"/>
                          </a:solidFill>
                          <a:effectLst/>
                          <a:latin typeface="+mj-lt"/>
                        </a:rPr>
                        <a:t>name</a:t>
                      </a:r>
                      <a:endParaRPr lang="en-IN" sz="900" b="0" i="0" u="none" strike="noStrike" noProof="1">
                        <a:solidFill>
                          <a:schemeClr val="bg1"/>
                        </a:solidFill>
                        <a:effectLst/>
                        <a:latin typeface="+mj-lt"/>
                      </a:endParaRPr>
                    </a:p>
                  </a:txBody>
                  <a:tcPr marL="0" marR="0" marT="0" marB="0" anchor="ctr">
                    <a:lnL w="12700" cap="flat" cmpd="sng" algn="ctr">
                      <a:solidFill>
                        <a:srgbClr val="44546A">
                          <a:lumMod val="20000"/>
                          <a:lumOff val="80000"/>
                        </a:srgbClr>
                      </a:solidFill>
                      <a:prstDash val="solid"/>
                      <a:round/>
                      <a:headEnd type="none" w="med" len="med"/>
                      <a:tailEnd type="none" w="med" len="med"/>
                    </a:lnL>
                    <a:lnR w="12700" cap="flat" cmpd="sng" algn="ctr">
                      <a:solidFill>
                        <a:srgbClr val="44546A">
                          <a:lumMod val="20000"/>
                          <a:lumOff val="8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4B00"/>
                    </a:solidFill>
                  </a:tcPr>
                </a:tc>
                <a:tc>
                  <a:txBody>
                    <a:bodyPr/>
                    <a:lstStyle>
                      <a:lvl1pPr marL="0" algn="l" defTabSz="685783" rtl="0" eaLnBrk="1" latinLnBrk="0" hangingPunct="1">
                        <a:defRPr sz="1350" b="1" kern="1200">
                          <a:solidFill>
                            <a:schemeClr val="lt1"/>
                          </a:solidFill>
                          <a:latin typeface="Calibri" panose="020F0502020204030204"/>
                        </a:defRPr>
                      </a:lvl1pPr>
                      <a:lvl2pPr marL="342892" algn="l" defTabSz="685783" rtl="0" eaLnBrk="1" latinLnBrk="0" hangingPunct="1">
                        <a:defRPr sz="1350" b="1" kern="1200">
                          <a:solidFill>
                            <a:schemeClr val="lt1"/>
                          </a:solidFill>
                          <a:latin typeface="Calibri" panose="020F0502020204030204"/>
                        </a:defRPr>
                      </a:lvl2pPr>
                      <a:lvl3pPr marL="685783" algn="l" defTabSz="685783" rtl="0" eaLnBrk="1" latinLnBrk="0" hangingPunct="1">
                        <a:defRPr sz="1350" b="1" kern="1200">
                          <a:solidFill>
                            <a:schemeClr val="lt1"/>
                          </a:solidFill>
                          <a:latin typeface="Calibri" panose="020F0502020204030204"/>
                        </a:defRPr>
                      </a:lvl3pPr>
                      <a:lvl4pPr marL="1028675" algn="l" defTabSz="685783" rtl="0" eaLnBrk="1" latinLnBrk="0" hangingPunct="1">
                        <a:defRPr sz="1350" b="1" kern="1200">
                          <a:solidFill>
                            <a:schemeClr val="lt1"/>
                          </a:solidFill>
                          <a:latin typeface="Calibri" panose="020F0502020204030204"/>
                        </a:defRPr>
                      </a:lvl4pPr>
                      <a:lvl5pPr marL="1371566" algn="l" defTabSz="685783" rtl="0" eaLnBrk="1" latinLnBrk="0" hangingPunct="1">
                        <a:defRPr sz="1350" b="1" kern="1200">
                          <a:solidFill>
                            <a:schemeClr val="lt1"/>
                          </a:solidFill>
                          <a:latin typeface="Calibri" panose="020F0502020204030204"/>
                        </a:defRPr>
                      </a:lvl5pPr>
                      <a:lvl6pPr marL="1714457" algn="l" defTabSz="685783" rtl="0" eaLnBrk="1" latinLnBrk="0" hangingPunct="1">
                        <a:defRPr sz="1350" b="1" kern="1200">
                          <a:solidFill>
                            <a:schemeClr val="lt1"/>
                          </a:solidFill>
                          <a:latin typeface="Calibri" panose="020F0502020204030204"/>
                        </a:defRPr>
                      </a:lvl6pPr>
                      <a:lvl7pPr marL="2057348" algn="l" defTabSz="685783" rtl="0" eaLnBrk="1" latinLnBrk="0" hangingPunct="1">
                        <a:defRPr sz="1350" b="1" kern="1200">
                          <a:solidFill>
                            <a:schemeClr val="lt1"/>
                          </a:solidFill>
                          <a:latin typeface="Calibri" panose="020F0502020204030204"/>
                        </a:defRPr>
                      </a:lvl7pPr>
                      <a:lvl8pPr marL="2400240" algn="l" defTabSz="685783" rtl="0" eaLnBrk="1" latinLnBrk="0" hangingPunct="1">
                        <a:defRPr sz="1350" b="1" kern="1200">
                          <a:solidFill>
                            <a:schemeClr val="lt1"/>
                          </a:solidFill>
                          <a:latin typeface="Calibri" panose="020F0502020204030204"/>
                        </a:defRPr>
                      </a:lvl8pPr>
                      <a:lvl9pPr marL="2743132" algn="l" defTabSz="685783" rtl="0" eaLnBrk="1" latinLnBrk="0" hangingPunct="1">
                        <a:defRPr sz="1350" b="1" kern="1200">
                          <a:solidFill>
                            <a:schemeClr val="lt1"/>
                          </a:solidFill>
                          <a:latin typeface="Calibri" panose="020F0502020204030204"/>
                        </a:defRPr>
                      </a:lvl9pPr>
                    </a:lstStyle>
                    <a:p>
                      <a:pPr algn="ctr" rtl="0" fontAlgn="ctr"/>
                      <a:r>
                        <a:rPr lang="en-IN" sz="900" b="0" u="none" strike="noStrike" noProof="1">
                          <a:solidFill>
                            <a:schemeClr val="bg1"/>
                          </a:solidFill>
                          <a:effectLst/>
                          <a:latin typeface="+mj-lt"/>
                        </a:rPr>
                        <a:t>phone</a:t>
                      </a:r>
                      <a:endParaRPr lang="en-IN" sz="900" b="0" i="0" u="none" strike="noStrike" noProof="1">
                        <a:solidFill>
                          <a:schemeClr val="bg1"/>
                        </a:solidFill>
                        <a:effectLst/>
                        <a:latin typeface="+mj-lt"/>
                      </a:endParaRPr>
                    </a:p>
                  </a:txBody>
                  <a:tcPr marL="0" marR="0" marT="0" marB="0" anchor="ctr">
                    <a:lnL w="12700" cap="flat" cmpd="sng" algn="ctr">
                      <a:solidFill>
                        <a:srgbClr val="44546A">
                          <a:lumMod val="20000"/>
                          <a:lumOff val="80000"/>
                        </a:srgbClr>
                      </a:solidFill>
                      <a:prstDash val="solid"/>
                      <a:round/>
                      <a:headEnd type="none" w="med" len="med"/>
                      <a:tailEnd type="none" w="med" len="med"/>
                    </a:lnL>
                    <a:lnR w="12700" cap="flat" cmpd="sng" algn="ctr">
                      <a:solidFill>
                        <a:srgbClr val="44546A">
                          <a:lumMod val="20000"/>
                          <a:lumOff val="8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4B00"/>
                    </a:solidFill>
                  </a:tcPr>
                </a:tc>
                <a:tc>
                  <a:txBody>
                    <a:bodyPr/>
                    <a:lstStyle>
                      <a:lvl1pPr marL="0" algn="l" defTabSz="685783" rtl="0" eaLnBrk="1" latinLnBrk="0" hangingPunct="1">
                        <a:defRPr sz="1350" b="1" kern="1200">
                          <a:solidFill>
                            <a:schemeClr val="lt1"/>
                          </a:solidFill>
                          <a:latin typeface="Calibri" panose="020F0502020204030204"/>
                        </a:defRPr>
                      </a:lvl1pPr>
                      <a:lvl2pPr marL="342892" algn="l" defTabSz="685783" rtl="0" eaLnBrk="1" latinLnBrk="0" hangingPunct="1">
                        <a:defRPr sz="1350" b="1" kern="1200">
                          <a:solidFill>
                            <a:schemeClr val="lt1"/>
                          </a:solidFill>
                          <a:latin typeface="Calibri" panose="020F0502020204030204"/>
                        </a:defRPr>
                      </a:lvl2pPr>
                      <a:lvl3pPr marL="685783" algn="l" defTabSz="685783" rtl="0" eaLnBrk="1" latinLnBrk="0" hangingPunct="1">
                        <a:defRPr sz="1350" b="1" kern="1200">
                          <a:solidFill>
                            <a:schemeClr val="lt1"/>
                          </a:solidFill>
                          <a:latin typeface="Calibri" panose="020F0502020204030204"/>
                        </a:defRPr>
                      </a:lvl3pPr>
                      <a:lvl4pPr marL="1028675" algn="l" defTabSz="685783" rtl="0" eaLnBrk="1" latinLnBrk="0" hangingPunct="1">
                        <a:defRPr sz="1350" b="1" kern="1200">
                          <a:solidFill>
                            <a:schemeClr val="lt1"/>
                          </a:solidFill>
                          <a:latin typeface="Calibri" panose="020F0502020204030204"/>
                        </a:defRPr>
                      </a:lvl4pPr>
                      <a:lvl5pPr marL="1371566" algn="l" defTabSz="685783" rtl="0" eaLnBrk="1" latinLnBrk="0" hangingPunct="1">
                        <a:defRPr sz="1350" b="1" kern="1200">
                          <a:solidFill>
                            <a:schemeClr val="lt1"/>
                          </a:solidFill>
                          <a:latin typeface="Calibri" panose="020F0502020204030204"/>
                        </a:defRPr>
                      </a:lvl5pPr>
                      <a:lvl6pPr marL="1714457" algn="l" defTabSz="685783" rtl="0" eaLnBrk="1" latinLnBrk="0" hangingPunct="1">
                        <a:defRPr sz="1350" b="1" kern="1200">
                          <a:solidFill>
                            <a:schemeClr val="lt1"/>
                          </a:solidFill>
                          <a:latin typeface="Calibri" panose="020F0502020204030204"/>
                        </a:defRPr>
                      </a:lvl6pPr>
                      <a:lvl7pPr marL="2057348" algn="l" defTabSz="685783" rtl="0" eaLnBrk="1" latinLnBrk="0" hangingPunct="1">
                        <a:defRPr sz="1350" b="1" kern="1200">
                          <a:solidFill>
                            <a:schemeClr val="lt1"/>
                          </a:solidFill>
                          <a:latin typeface="Calibri" panose="020F0502020204030204"/>
                        </a:defRPr>
                      </a:lvl7pPr>
                      <a:lvl8pPr marL="2400240" algn="l" defTabSz="685783" rtl="0" eaLnBrk="1" latinLnBrk="0" hangingPunct="1">
                        <a:defRPr sz="1350" b="1" kern="1200">
                          <a:solidFill>
                            <a:schemeClr val="lt1"/>
                          </a:solidFill>
                          <a:latin typeface="Calibri" panose="020F0502020204030204"/>
                        </a:defRPr>
                      </a:lvl8pPr>
                      <a:lvl9pPr marL="2743132" algn="l" defTabSz="685783" rtl="0" eaLnBrk="1" latinLnBrk="0" hangingPunct="1">
                        <a:defRPr sz="1350" b="1" kern="1200">
                          <a:solidFill>
                            <a:schemeClr val="lt1"/>
                          </a:solidFill>
                          <a:latin typeface="Calibri" panose="020F0502020204030204"/>
                        </a:defRPr>
                      </a:lvl9pPr>
                    </a:lstStyle>
                    <a:p>
                      <a:pPr algn="ctr" rtl="0" fontAlgn="ctr"/>
                      <a:r>
                        <a:rPr lang="en-IN" sz="900" b="0" u="none" strike="noStrike" noProof="1">
                          <a:solidFill>
                            <a:schemeClr val="bg1"/>
                          </a:solidFill>
                          <a:effectLst/>
                          <a:latin typeface="+mj-lt"/>
                        </a:rPr>
                        <a:t>email</a:t>
                      </a:r>
                      <a:endParaRPr lang="en-IN" sz="900" b="0" i="0" u="none" strike="noStrike" noProof="1">
                        <a:solidFill>
                          <a:schemeClr val="bg1"/>
                        </a:solidFill>
                        <a:effectLst/>
                        <a:latin typeface="+mj-lt"/>
                      </a:endParaRPr>
                    </a:p>
                  </a:txBody>
                  <a:tcPr marL="0" marR="0" marT="0" marB="0" anchor="ctr">
                    <a:lnL w="12700" cap="flat" cmpd="sng" algn="ctr">
                      <a:solidFill>
                        <a:srgbClr val="44546A">
                          <a:lumMod val="20000"/>
                          <a:lumOff val="80000"/>
                        </a:srgbClr>
                      </a:solidFill>
                      <a:prstDash val="solid"/>
                      <a:round/>
                      <a:headEnd type="none" w="med" len="med"/>
                      <a:tailEnd type="none" w="med" len="med"/>
                    </a:lnL>
                    <a:lnR w="12700" cap="flat" cmpd="sng" algn="ctr">
                      <a:solidFill>
                        <a:srgbClr val="44546A">
                          <a:lumMod val="20000"/>
                          <a:lumOff val="8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4B00"/>
                    </a:solidFill>
                  </a:tcPr>
                </a:tc>
                <a:extLst>
                  <a:ext uri="{0D108BD9-81ED-4DB2-BD59-A6C34878D82A}">
                    <a16:rowId xmlns:a16="http://schemas.microsoft.com/office/drawing/2014/main" val="4263118593"/>
                  </a:ext>
                </a:extLst>
              </a:tr>
              <a:tr h="198000">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Fujitsu Infinity Pro" pitchFamily="2" charset="0"/>
                        </a:rPr>
                        <a:t>1001</a:t>
                      </a:r>
                      <a:endParaRPr lang="en-IN" sz="900" b="0" i="0" u="none" strike="noStrike" noProof="1">
                        <a:solidFill>
                          <a:srgbClr val="000000"/>
                        </a:solidFill>
                        <a:effectLst/>
                        <a:latin typeface="Fujitsu Infinity Pro" pitchFamily="2" charset="0"/>
                      </a:endParaRPr>
                    </a:p>
                  </a:txBody>
                  <a:tcPr marL="0" marR="0" marT="0" marB="0" anchor="ctr">
                    <a:lnL w="12700" cap="flat" cmpd="sng" algn="ctr">
                      <a:solidFill>
                        <a:srgbClr val="44546A">
                          <a:lumMod val="20000"/>
                          <a:lumOff val="80000"/>
                        </a:srgbClr>
                      </a:solidFill>
                      <a:prstDash val="solid"/>
                      <a:round/>
                      <a:headEnd type="none" w="med" len="med"/>
                      <a:tailEnd type="none" w="med" len="med"/>
                    </a:lnL>
                    <a:lnR w="12700" cap="flat" cmpd="sng" algn="ctr">
                      <a:solidFill>
                        <a:srgbClr val="44546A">
                          <a:lumMod val="20000"/>
                          <a:lumOff val="80000"/>
                        </a:srgb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D3"/>
                    </a:solid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Fujitsu Infinity Pro" pitchFamily="2" charset="0"/>
                        </a:rPr>
                        <a:t>steve</a:t>
                      </a:r>
                      <a:endParaRPr lang="en-IN" sz="900" b="0" i="0" u="none" strike="noStrike" noProof="1">
                        <a:solidFill>
                          <a:srgbClr val="000000"/>
                        </a:solidFill>
                        <a:effectLst/>
                        <a:latin typeface="Fujitsu Infinity Pro" pitchFamily="2" charset="0"/>
                      </a:endParaRPr>
                    </a:p>
                  </a:txBody>
                  <a:tcPr marL="0" marR="0" marT="0" marB="0" anchor="ctr">
                    <a:lnL w="12700" cap="flat" cmpd="sng" algn="ctr">
                      <a:solidFill>
                        <a:srgbClr val="44546A">
                          <a:lumMod val="20000"/>
                          <a:lumOff val="80000"/>
                        </a:srgbClr>
                      </a:solidFill>
                      <a:prstDash val="solid"/>
                      <a:round/>
                      <a:headEnd type="none" w="med" len="med"/>
                      <a:tailEnd type="none" w="med" len="med"/>
                    </a:lnL>
                    <a:lnR w="12700" cap="flat" cmpd="sng" algn="ctr">
                      <a:solidFill>
                        <a:srgbClr val="44546A">
                          <a:lumMod val="20000"/>
                          <a:lumOff val="80000"/>
                        </a:srgb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D3"/>
                    </a:solid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Fujitsu Infinity Pro" pitchFamily="2" charset="0"/>
                        </a:rPr>
                        <a:t>999999999</a:t>
                      </a:r>
                      <a:endParaRPr lang="en-IN" sz="900" b="0" i="0" u="none" strike="noStrike" noProof="1">
                        <a:solidFill>
                          <a:srgbClr val="000000"/>
                        </a:solidFill>
                        <a:effectLst/>
                        <a:latin typeface="Fujitsu Infinity Pro" pitchFamily="2" charset="0"/>
                      </a:endParaRPr>
                    </a:p>
                  </a:txBody>
                  <a:tcPr marL="0" marR="0" marT="0" marB="0" anchor="ctr">
                    <a:lnL w="12700" cap="flat" cmpd="sng" algn="ctr">
                      <a:solidFill>
                        <a:srgbClr val="44546A">
                          <a:lumMod val="20000"/>
                          <a:lumOff val="80000"/>
                        </a:srgbClr>
                      </a:solidFill>
                      <a:prstDash val="solid"/>
                      <a:round/>
                      <a:headEnd type="none" w="med" len="med"/>
                      <a:tailEnd type="none" w="med" len="med"/>
                    </a:lnL>
                    <a:lnR w="12700" cap="flat" cmpd="sng" algn="ctr">
                      <a:solidFill>
                        <a:srgbClr val="44546A">
                          <a:lumMod val="20000"/>
                          <a:lumOff val="80000"/>
                        </a:srgb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D3"/>
                    </a:solid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Fujitsu Infinity Pro" pitchFamily="2" charset="0"/>
                        </a:rPr>
                        <a:t>steve@test.com</a:t>
                      </a:r>
                      <a:endParaRPr lang="en-IN" sz="900" b="0" i="0" u="none" strike="noStrike" noProof="1">
                        <a:solidFill>
                          <a:srgbClr val="000000"/>
                        </a:solidFill>
                        <a:effectLst/>
                        <a:latin typeface="Fujitsu Infinity Pro" pitchFamily="2" charset="0"/>
                      </a:endParaRPr>
                    </a:p>
                  </a:txBody>
                  <a:tcPr marL="0" marR="0" marT="0" marB="0" anchor="ctr">
                    <a:lnL w="12700" cap="flat" cmpd="sng" algn="ctr">
                      <a:solidFill>
                        <a:srgbClr val="44546A">
                          <a:lumMod val="20000"/>
                          <a:lumOff val="80000"/>
                        </a:srgbClr>
                      </a:solidFill>
                      <a:prstDash val="solid"/>
                      <a:round/>
                      <a:headEnd type="none" w="med" len="med"/>
                      <a:tailEnd type="none" w="med" len="med"/>
                    </a:lnL>
                    <a:lnR w="12700" cap="flat" cmpd="sng" algn="ctr">
                      <a:solidFill>
                        <a:srgbClr val="44546A">
                          <a:lumMod val="20000"/>
                          <a:lumOff val="80000"/>
                        </a:srgb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D3"/>
                    </a:solidFill>
                  </a:tcPr>
                </a:tc>
                <a:extLst>
                  <a:ext uri="{0D108BD9-81ED-4DB2-BD59-A6C34878D82A}">
                    <a16:rowId xmlns:a16="http://schemas.microsoft.com/office/drawing/2014/main" val="2590979060"/>
                  </a:ext>
                </a:extLst>
              </a:tr>
              <a:tr h="198000">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Fujitsu Infinity Pro" pitchFamily="2" charset="0"/>
                        </a:rPr>
                        <a:t>1002</a:t>
                      </a:r>
                      <a:endParaRPr lang="en-IN" sz="900" b="0" i="0" u="none" strike="noStrike" noProof="1">
                        <a:solidFill>
                          <a:srgbClr val="000000"/>
                        </a:solidFill>
                        <a:effectLst/>
                        <a:latin typeface="Fujitsu Infinity Pro" pitchFamily="2" charset="0"/>
                      </a:endParaRPr>
                    </a:p>
                  </a:txBody>
                  <a:tcPr marL="0" marR="0" marT="0" marB="0" anchor="ctr">
                    <a:lnL w="12700" cap="flat" cmpd="sng" algn="ctr">
                      <a:solidFill>
                        <a:srgbClr val="44546A">
                          <a:lumMod val="20000"/>
                          <a:lumOff val="80000"/>
                        </a:srgbClr>
                      </a:solidFill>
                      <a:prstDash val="solid"/>
                      <a:round/>
                      <a:headEnd type="none" w="med" len="med"/>
                      <a:tailEnd type="none" w="med" len="med"/>
                    </a:lnL>
                    <a:lnR w="12700" cap="flat" cmpd="sng" algn="ctr">
                      <a:solidFill>
                        <a:srgbClr val="44546A">
                          <a:lumMod val="20000"/>
                          <a:lumOff val="80000"/>
                        </a:srgb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D3"/>
                    </a:solid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Fujitsu Infinity Pro" pitchFamily="2" charset="0"/>
                        </a:rPr>
                        <a:t>leo</a:t>
                      </a:r>
                      <a:endParaRPr lang="en-IN" sz="900" b="0" i="0" u="none" strike="noStrike" noProof="1">
                        <a:solidFill>
                          <a:srgbClr val="000000"/>
                        </a:solidFill>
                        <a:effectLst/>
                        <a:latin typeface="Fujitsu Infinity Pro" pitchFamily="2" charset="0"/>
                      </a:endParaRPr>
                    </a:p>
                  </a:txBody>
                  <a:tcPr marL="0" marR="0" marT="0" marB="0" anchor="ctr">
                    <a:lnL w="12700" cap="flat" cmpd="sng" algn="ctr">
                      <a:solidFill>
                        <a:srgbClr val="44546A">
                          <a:lumMod val="20000"/>
                          <a:lumOff val="80000"/>
                        </a:srgbClr>
                      </a:solidFill>
                      <a:prstDash val="solid"/>
                      <a:round/>
                      <a:headEnd type="none" w="med" len="med"/>
                      <a:tailEnd type="none" w="med" len="med"/>
                    </a:lnL>
                    <a:lnR w="12700" cap="flat" cmpd="sng" algn="ctr">
                      <a:solidFill>
                        <a:srgbClr val="44546A">
                          <a:lumMod val="20000"/>
                          <a:lumOff val="80000"/>
                        </a:srgb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D3"/>
                    </a:solid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Fujitsu Infinity Pro" pitchFamily="2" charset="0"/>
                        </a:rPr>
                        <a:t>888888888</a:t>
                      </a:r>
                      <a:endParaRPr lang="en-IN" sz="900" b="0" i="0" u="none" strike="noStrike" noProof="1">
                        <a:solidFill>
                          <a:srgbClr val="000000"/>
                        </a:solidFill>
                        <a:effectLst/>
                        <a:latin typeface="Fujitsu Infinity Pro" pitchFamily="2" charset="0"/>
                      </a:endParaRPr>
                    </a:p>
                  </a:txBody>
                  <a:tcPr marL="0" marR="0" marT="0" marB="0" anchor="ctr">
                    <a:lnL w="12700" cap="flat" cmpd="sng" algn="ctr">
                      <a:solidFill>
                        <a:srgbClr val="44546A">
                          <a:lumMod val="20000"/>
                          <a:lumOff val="80000"/>
                        </a:srgbClr>
                      </a:solidFill>
                      <a:prstDash val="solid"/>
                      <a:round/>
                      <a:headEnd type="none" w="med" len="med"/>
                      <a:tailEnd type="none" w="med" len="med"/>
                    </a:lnL>
                    <a:lnR w="12700" cap="flat" cmpd="sng" algn="ctr">
                      <a:solidFill>
                        <a:srgbClr val="44546A">
                          <a:lumMod val="20000"/>
                          <a:lumOff val="80000"/>
                        </a:srgb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D3"/>
                    </a:solid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Fujitsu Infinity Pro" pitchFamily="2" charset="0"/>
                        </a:rPr>
                        <a:t>leo@test.com</a:t>
                      </a:r>
                      <a:endParaRPr lang="en-IN" sz="900" b="0" i="0" u="none" strike="noStrike" noProof="1">
                        <a:solidFill>
                          <a:srgbClr val="000000"/>
                        </a:solidFill>
                        <a:effectLst/>
                        <a:latin typeface="Fujitsu Infinity Pro" pitchFamily="2" charset="0"/>
                      </a:endParaRPr>
                    </a:p>
                  </a:txBody>
                  <a:tcPr marL="0" marR="0" marT="0" marB="0" anchor="ctr">
                    <a:lnL w="12700" cap="flat" cmpd="sng" algn="ctr">
                      <a:solidFill>
                        <a:srgbClr val="44546A">
                          <a:lumMod val="20000"/>
                          <a:lumOff val="80000"/>
                        </a:srgbClr>
                      </a:solidFill>
                      <a:prstDash val="solid"/>
                      <a:round/>
                      <a:headEnd type="none" w="med" len="med"/>
                      <a:tailEnd type="none" w="med" len="med"/>
                    </a:lnL>
                    <a:lnR w="12700" cap="flat" cmpd="sng" algn="ctr">
                      <a:solidFill>
                        <a:srgbClr val="44546A">
                          <a:lumMod val="20000"/>
                          <a:lumOff val="80000"/>
                        </a:srgb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D3"/>
                    </a:solidFill>
                  </a:tcPr>
                </a:tc>
                <a:extLst>
                  <a:ext uri="{0D108BD9-81ED-4DB2-BD59-A6C34878D82A}">
                    <a16:rowId xmlns:a16="http://schemas.microsoft.com/office/drawing/2014/main" val="2860900812"/>
                  </a:ext>
                </a:extLst>
              </a:tr>
              <a:tr h="198000">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Fujitsu Infinity Pro" pitchFamily="2" charset="0"/>
                        </a:rPr>
                        <a:t>1003</a:t>
                      </a:r>
                      <a:endParaRPr lang="en-IN" sz="900" b="0" i="0" u="none" strike="noStrike" noProof="1">
                        <a:solidFill>
                          <a:srgbClr val="000000"/>
                        </a:solidFill>
                        <a:effectLst/>
                        <a:latin typeface="Fujitsu Infinity Pro" pitchFamily="2" charset="0"/>
                      </a:endParaRPr>
                    </a:p>
                  </a:txBody>
                  <a:tcPr marL="0" marR="0" marT="0" marB="0" anchor="ctr">
                    <a:lnL w="12700" cap="flat" cmpd="sng" algn="ctr">
                      <a:solidFill>
                        <a:srgbClr val="44546A">
                          <a:lumMod val="20000"/>
                          <a:lumOff val="80000"/>
                        </a:srgbClr>
                      </a:solidFill>
                      <a:prstDash val="solid"/>
                      <a:round/>
                      <a:headEnd type="none" w="med" len="med"/>
                      <a:tailEnd type="none" w="med" len="med"/>
                    </a:lnL>
                    <a:lnR w="12700" cap="flat" cmpd="sng" algn="ctr">
                      <a:solidFill>
                        <a:srgbClr val="44546A">
                          <a:lumMod val="20000"/>
                          <a:lumOff val="80000"/>
                        </a:srgb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D3"/>
                    </a:solid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Fujitsu Infinity Pro" pitchFamily="2" charset="0"/>
                        </a:rPr>
                        <a:t>thom</a:t>
                      </a:r>
                      <a:endParaRPr lang="en-IN" sz="900" b="0" i="0" u="none" strike="noStrike" noProof="1">
                        <a:solidFill>
                          <a:srgbClr val="000000"/>
                        </a:solidFill>
                        <a:effectLst/>
                        <a:latin typeface="Fujitsu Infinity Pro" pitchFamily="2" charset="0"/>
                      </a:endParaRPr>
                    </a:p>
                  </a:txBody>
                  <a:tcPr marL="0" marR="0" marT="0" marB="0" anchor="ctr">
                    <a:lnL w="12700" cap="flat" cmpd="sng" algn="ctr">
                      <a:solidFill>
                        <a:srgbClr val="44546A">
                          <a:lumMod val="20000"/>
                          <a:lumOff val="80000"/>
                        </a:srgbClr>
                      </a:solidFill>
                      <a:prstDash val="solid"/>
                      <a:round/>
                      <a:headEnd type="none" w="med" len="med"/>
                      <a:tailEnd type="none" w="med" len="med"/>
                    </a:lnL>
                    <a:lnR w="12700" cap="flat" cmpd="sng" algn="ctr">
                      <a:solidFill>
                        <a:srgbClr val="44546A">
                          <a:lumMod val="20000"/>
                          <a:lumOff val="80000"/>
                        </a:srgb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D3"/>
                    </a:solid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Fujitsu Infinity Pro" pitchFamily="2" charset="0"/>
                        </a:rPr>
                        <a:t>777777777</a:t>
                      </a:r>
                      <a:endParaRPr lang="en-IN" sz="900" b="0" i="0" u="none" strike="noStrike" noProof="1">
                        <a:solidFill>
                          <a:srgbClr val="000000"/>
                        </a:solidFill>
                        <a:effectLst/>
                        <a:latin typeface="Fujitsu Infinity Pro" pitchFamily="2" charset="0"/>
                      </a:endParaRPr>
                    </a:p>
                  </a:txBody>
                  <a:tcPr marL="0" marR="0" marT="0" marB="0" anchor="ctr">
                    <a:lnL w="12700" cap="flat" cmpd="sng" algn="ctr">
                      <a:solidFill>
                        <a:srgbClr val="44546A">
                          <a:lumMod val="20000"/>
                          <a:lumOff val="80000"/>
                        </a:srgbClr>
                      </a:solidFill>
                      <a:prstDash val="solid"/>
                      <a:round/>
                      <a:headEnd type="none" w="med" len="med"/>
                      <a:tailEnd type="none" w="med" len="med"/>
                    </a:lnL>
                    <a:lnR w="12700" cap="flat" cmpd="sng" algn="ctr">
                      <a:solidFill>
                        <a:srgbClr val="44546A">
                          <a:lumMod val="20000"/>
                          <a:lumOff val="80000"/>
                        </a:srgb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D3"/>
                    </a:solid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Fujitsu Infinity Pro" pitchFamily="2" charset="0"/>
                        </a:rPr>
                        <a:t>thom@test.com</a:t>
                      </a:r>
                      <a:endParaRPr lang="en-IN" sz="900" b="0" i="0" u="none" strike="noStrike" noProof="1">
                        <a:solidFill>
                          <a:srgbClr val="000000"/>
                        </a:solidFill>
                        <a:effectLst/>
                        <a:latin typeface="Fujitsu Infinity Pro" pitchFamily="2" charset="0"/>
                      </a:endParaRPr>
                    </a:p>
                  </a:txBody>
                  <a:tcPr marL="0" marR="0" marT="0" marB="0" anchor="ctr">
                    <a:lnL w="12700" cap="flat" cmpd="sng" algn="ctr">
                      <a:solidFill>
                        <a:srgbClr val="44546A">
                          <a:lumMod val="20000"/>
                          <a:lumOff val="80000"/>
                        </a:srgbClr>
                      </a:solidFill>
                      <a:prstDash val="solid"/>
                      <a:round/>
                      <a:headEnd type="none" w="med" len="med"/>
                      <a:tailEnd type="none" w="med" len="med"/>
                    </a:lnL>
                    <a:lnR w="12700" cap="flat" cmpd="sng" algn="ctr">
                      <a:solidFill>
                        <a:srgbClr val="44546A">
                          <a:lumMod val="20000"/>
                          <a:lumOff val="80000"/>
                        </a:srgb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D3"/>
                    </a:solidFill>
                  </a:tcPr>
                </a:tc>
                <a:extLst>
                  <a:ext uri="{0D108BD9-81ED-4DB2-BD59-A6C34878D82A}">
                    <a16:rowId xmlns:a16="http://schemas.microsoft.com/office/drawing/2014/main" val="2919332972"/>
                  </a:ext>
                </a:extLst>
              </a:tr>
              <a:tr h="198000">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Fujitsu Infinity Pro" pitchFamily="2" charset="0"/>
                        </a:rPr>
                        <a:t>1004</a:t>
                      </a:r>
                      <a:endParaRPr lang="en-IN" sz="900" b="0" i="0" u="none" strike="noStrike" noProof="1">
                        <a:solidFill>
                          <a:srgbClr val="000000"/>
                        </a:solidFill>
                        <a:effectLst/>
                        <a:latin typeface="Fujitsu Infinity Pro" pitchFamily="2" charset="0"/>
                      </a:endParaRPr>
                    </a:p>
                  </a:txBody>
                  <a:tcPr marL="0" marR="0" marT="0" marB="0" anchor="ctr">
                    <a:lnL w="12700" cap="flat" cmpd="sng" algn="ctr">
                      <a:solidFill>
                        <a:srgbClr val="44546A">
                          <a:lumMod val="20000"/>
                          <a:lumOff val="80000"/>
                        </a:srgbClr>
                      </a:solidFill>
                      <a:prstDash val="solid"/>
                      <a:round/>
                      <a:headEnd type="none" w="med" len="med"/>
                      <a:tailEnd type="none" w="med" len="med"/>
                    </a:lnL>
                    <a:lnR w="12700" cap="flat" cmpd="sng" algn="ctr">
                      <a:solidFill>
                        <a:srgbClr val="44546A">
                          <a:lumMod val="20000"/>
                          <a:lumOff val="80000"/>
                        </a:srgb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D3"/>
                    </a:solid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Fujitsu Infinity Pro" pitchFamily="2" charset="0"/>
                        </a:rPr>
                        <a:t>jobs</a:t>
                      </a:r>
                      <a:endParaRPr lang="en-IN" sz="900" b="0" i="0" u="none" strike="noStrike" noProof="1">
                        <a:solidFill>
                          <a:srgbClr val="000000"/>
                        </a:solidFill>
                        <a:effectLst/>
                        <a:latin typeface="Fujitsu Infinity Pro" pitchFamily="2" charset="0"/>
                      </a:endParaRPr>
                    </a:p>
                  </a:txBody>
                  <a:tcPr marL="0" marR="0" marT="0" marB="0" anchor="ctr">
                    <a:lnL w="12700" cap="flat" cmpd="sng" algn="ctr">
                      <a:solidFill>
                        <a:srgbClr val="44546A">
                          <a:lumMod val="20000"/>
                          <a:lumOff val="80000"/>
                        </a:srgbClr>
                      </a:solidFill>
                      <a:prstDash val="solid"/>
                      <a:round/>
                      <a:headEnd type="none" w="med" len="med"/>
                      <a:tailEnd type="none" w="med" len="med"/>
                    </a:lnL>
                    <a:lnR w="12700" cap="flat" cmpd="sng" algn="ctr">
                      <a:solidFill>
                        <a:srgbClr val="44546A">
                          <a:lumMod val="20000"/>
                          <a:lumOff val="80000"/>
                        </a:srgb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D3"/>
                    </a:solid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Fujitsu Infinity Pro" pitchFamily="2" charset="0"/>
                        </a:rPr>
                        <a:t>666666666</a:t>
                      </a:r>
                      <a:endParaRPr lang="en-IN" sz="900" b="0" i="0" u="none" strike="noStrike" noProof="1">
                        <a:solidFill>
                          <a:srgbClr val="000000"/>
                        </a:solidFill>
                        <a:effectLst/>
                        <a:latin typeface="Fujitsu Infinity Pro" pitchFamily="2" charset="0"/>
                      </a:endParaRPr>
                    </a:p>
                  </a:txBody>
                  <a:tcPr marL="0" marR="0" marT="0" marB="0" anchor="ctr">
                    <a:lnL w="12700" cap="flat" cmpd="sng" algn="ctr">
                      <a:solidFill>
                        <a:srgbClr val="44546A">
                          <a:lumMod val="20000"/>
                          <a:lumOff val="80000"/>
                        </a:srgbClr>
                      </a:solidFill>
                      <a:prstDash val="solid"/>
                      <a:round/>
                      <a:headEnd type="none" w="med" len="med"/>
                      <a:tailEnd type="none" w="med" len="med"/>
                    </a:lnL>
                    <a:lnR w="12700" cap="flat" cmpd="sng" algn="ctr">
                      <a:solidFill>
                        <a:srgbClr val="44546A">
                          <a:lumMod val="20000"/>
                          <a:lumOff val="80000"/>
                        </a:srgb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D3"/>
                    </a:solid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Fujitsu Infinity Pro" pitchFamily="2" charset="0"/>
                        </a:rPr>
                        <a:t>jobs@test.com</a:t>
                      </a:r>
                      <a:endParaRPr lang="en-IN" sz="900" b="0" i="0" u="none" strike="noStrike" noProof="1">
                        <a:solidFill>
                          <a:srgbClr val="000000"/>
                        </a:solidFill>
                        <a:effectLst/>
                        <a:latin typeface="Fujitsu Infinity Pro" pitchFamily="2" charset="0"/>
                      </a:endParaRPr>
                    </a:p>
                  </a:txBody>
                  <a:tcPr marL="0" marR="0" marT="0" marB="0" anchor="ctr">
                    <a:lnL w="12700" cap="flat" cmpd="sng" algn="ctr">
                      <a:solidFill>
                        <a:srgbClr val="44546A">
                          <a:lumMod val="20000"/>
                          <a:lumOff val="80000"/>
                        </a:srgbClr>
                      </a:solidFill>
                      <a:prstDash val="solid"/>
                      <a:round/>
                      <a:headEnd type="none" w="med" len="med"/>
                      <a:tailEnd type="none" w="med" len="med"/>
                    </a:lnL>
                    <a:lnR w="12700" cap="flat" cmpd="sng" algn="ctr">
                      <a:solidFill>
                        <a:srgbClr val="44546A">
                          <a:lumMod val="20000"/>
                          <a:lumOff val="80000"/>
                        </a:srgb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D3"/>
                    </a:solidFill>
                  </a:tcPr>
                </a:tc>
                <a:extLst>
                  <a:ext uri="{0D108BD9-81ED-4DB2-BD59-A6C34878D82A}">
                    <a16:rowId xmlns:a16="http://schemas.microsoft.com/office/drawing/2014/main" val="4047547339"/>
                  </a:ext>
                </a:extLst>
              </a:tr>
              <a:tr h="198000">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Fujitsu Infinity Pro" pitchFamily="2" charset="0"/>
                        </a:rPr>
                        <a:t>1005</a:t>
                      </a:r>
                      <a:endParaRPr lang="en-IN" sz="900" b="0" i="0" u="none" strike="noStrike" noProof="1">
                        <a:solidFill>
                          <a:srgbClr val="000000"/>
                        </a:solidFill>
                        <a:effectLst/>
                        <a:latin typeface="Fujitsu Infinity Pro" pitchFamily="2" charset="0"/>
                      </a:endParaRPr>
                    </a:p>
                  </a:txBody>
                  <a:tcPr marL="0" marR="0" marT="0" marB="0" anchor="ctr">
                    <a:lnL w="12700" cap="flat" cmpd="sng" algn="ctr">
                      <a:solidFill>
                        <a:srgbClr val="44546A">
                          <a:lumMod val="20000"/>
                          <a:lumOff val="80000"/>
                        </a:srgbClr>
                      </a:solidFill>
                      <a:prstDash val="solid"/>
                      <a:round/>
                      <a:headEnd type="none" w="med" len="med"/>
                      <a:tailEnd type="none" w="med" len="med"/>
                    </a:lnL>
                    <a:lnR w="12700" cap="flat" cmpd="sng" algn="ctr">
                      <a:solidFill>
                        <a:srgbClr val="44546A">
                          <a:lumMod val="20000"/>
                          <a:lumOff val="80000"/>
                        </a:srgb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D3"/>
                    </a:solid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Fujitsu Infinity Pro" pitchFamily="2" charset="0"/>
                        </a:rPr>
                        <a:t>gates</a:t>
                      </a:r>
                      <a:endParaRPr lang="en-IN" sz="900" b="0" i="0" u="none" strike="noStrike" noProof="1">
                        <a:solidFill>
                          <a:srgbClr val="000000"/>
                        </a:solidFill>
                        <a:effectLst/>
                        <a:latin typeface="Fujitsu Infinity Pro" pitchFamily="2" charset="0"/>
                      </a:endParaRPr>
                    </a:p>
                  </a:txBody>
                  <a:tcPr marL="0" marR="0" marT="0" marB="0" anchor="ctr">
                    <a:lnL w="12700" cap="flat" cmpd="sng" algn="ctr">
                      <a:solidFill>
                        <a:srgbClr val="44546A">
                          <a:lumMod val="20000"/>
                          <a:lumOff val="80000"/>
                        </a:srgbClr>
                      </a:solidFill>
                      <a:prstDash val="solid"/>
                      <a:round/>
                      <a:headEnd type="none" w="med" len="med"/>
                      <a:tailEnd type="none" w="med" len="med"/>
                    </a:lnL>
                    <a:lnR w="12700" cap="flat" cmpd="sng" algn="ctr">
                      <a:solidFill>
                        <a:srgbClr val="44546A">
                          <a:lumMod val="20000"/>
                          <a:lumOff val="80000"/>
                        </a:srgb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D3"/>
                    </a:solid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Fujitsu Infinity Pro" pitchFamily="2" charset="0"/>
                        </a:rPr>
                        <a:t>555555555</a:t>
                      </a:r>
                      <a:endParaRPr lang="en-IN" sz="900" b="0" i="0" u="none" strike="noStrike" noProof="1">
                        <a:solidFill>
                          <a:srgbClr val="000000"/>
                        </a:solidFill>
                        <a:effectLst/>
                        <a:latin typeface="Fujitsu Infinity Pro" pitchFamily="2" charset="0"/>
                      </a:endParaRPr>
                    </a:p>
                  </a:txBody>
                  <a:tcPr marL="0" marR="0" marT="0" marB="0" anchor="ctr">
                    <a:lnL w="12700" cap="flat" cmpd="sng" algn="ctr">
                      <a:solidFill>
                        <a:srgbClr val="44546A">
                          <a:lumMod val="20000"/>
                          <a:lumOff val="80000"/>
                        </a:srgbClr>
                      </a:solidFill>
                      <a:prstDash val="solid"/>
                      <a:round/>
                      <a:headEnd type="none" w="med" len="med"/>
                      <a:tailEnd type="none" w="med" len="med"/>
                    </a:lnL>
                    <a:lnR w="12700" cap="flat" cmpd="sng" algn="ctr">
                      <a:solidFill>
                        <a:srgbClr val="44546A">
                          <a:lumMod val="20000"/>
                          <a:lumOff val="80000"/>
                        </a:srgb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D3"/>
                    </a:solid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Fujitsu Infinity Pro" pitchFamily="2" charset="0"/>
                        </a:rPr>
                        <a:t>gates@test.com</a:t>
                      </a:r>
                      <a:endParaRPr lang="en-IN" sz="900" b="0" i="0" u="none" strike="noStrike" noProof="1">
                        <a:solidFill>
                          <a:srgbClr val="000000"/>
                        </a:solidFill>
                        <a:effectLst/>
                        <a:latin typeface="Fujitsu Infinity Pro" pitchFamily="2" charset="0"/>
                      </a:endParaRPr>
                    </a:p>
                  </a:txBody>
                  <a:tcPr marL="0" marR="0" marT="0" marB="0" anchor="ctr">
                    <a:lnL w="12700" cap="flat" cmpd="sng" algn="ctr">
                      <a:solidFill>
                        <a:srgbClr val="44546A">
                          <a:lumMod val="20000"/>
                          <a:lumOff val="80000"/>
                        </a:srgbClr>
                      </a:solidFill>
                      <a:prstDash val="solid"/>
                      <a:round/>
                      <a:headEnd type="none" w="med" len="med"/>
                      <a:tailEnd type="none" w="med" len="med"/>
                    </a:lnL>
                    <a:lnR w="12700" cap="flat" cmpd="sng" algn="ctr">
                      <a:solidFill>
                        <a:srgbClr val="44546A">
                          <a:lumMod val="20000"/>
                          <a:lumOff val="80000"/>
                        </a:srgb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D3"/>
                    </a:solidFill>
                  </a:tcPr>
                </a:tc>
                <a:extLst>
                  <a:ext uri="{0D108BD9-81ED-4DB2-BD59-A6C34878D82A}">
                    <a16:rowId xmlns:a16="http://schemas.microsoft.com/office/drawing/2014/main" val="4221352468"/>
                  </a:ext>
                </a:extLst>
              </a:tr>
            </a:tbl>
          </a:graphicData>
        </a:graphic>
      </p:graphicFrame>
      <p:graphicFrame>
        <p:nvGraphicFramePr>
          <p:cNvPr id="25" name="Table 24">
            <a:extLst>
              <a:ext uri="{FF2B5EF4-FFF2-40B4-BE49-F238E27FC236}">
                <a16:creationId xmlns:a16="http://schemas.microsoft.com/office/drawing/2014/main" id="{149E9372-BED3-69D4-8FF4-1DD50EC5CAC7}"/>
              </a:ext>
            </a:extLst>
          </p:cNvPr>
          <p:cNvGraphicFramePr>
            <a:graphicFrameLocks noGrp="1"/>
          </p:cNvGraphicFramePr>
          <p:nvPr>
            <p:extLst>
              <p:ext uri="{D42A27DB-BD31-4B8C-83A1-F6EECF244321}">
                <p14:modId xmlns:p14="http://schemas.microsoft.com/office/powerpoint/2010/main" val="2511083739"/>
              </p:ext>
            </p:extLst>
          </p:nvPr>
        </p:nvGraphicFramePr>
        <p:xfrm>
          <a:off x="284574" y="1099366"/>
          <a:ext cx="4866552" cy="1296000"/>
        </p:xfrm>
        <a:graphic>
          <a:graphicData uri="http://schemas.openxmlformats.org/drawingml/2006/table">
            <a:tbl>
              <a:tblPr/>
              <a:tblGrid>
                <a:gridCol w="540000">
                  <a:extLst>
                    <a:ext uri="{9D8B030D-6E8A-4147-A177-3AD203B41FA5}">
                      <a16:colId xmlns:a16="http://schemas.microsoft.com/office/drawing/2014/main" val="1915278347"/>
                    </a:ext>
                  </a:extLst>
                </a:gridCol>
                <a:gridCol w="504000">
                  <a:extLst>
                    <a:ext uri="{9D8B030D-6E8A-4147-A177-3AD203B41FA5}">
                      <a16:colId xmlns:a16="http://schemas.microsoft.com/office/drawing/2014/main" val="1683551920"/>
                    </a:ext>
                  </a:extLst>
                </a:gridCol>
                <a:gridCol w="792000">
                  <a:extLst>
                    <a:ext uri="{9D8B030D-6E8A-4147-A177-3AD203B41FA5}">
                      <a16:colId xmlns:a16="http://schemas.microsoft.com/office/drawing/2014/main" val="1414065198"/>
                    </a:ext>
                  </a:extLst>
                </a:gridCol>
                <a:gridCol w="748456">
                  <a:extLst>
                    <a:ext uri="{9D8B030D-6E8A-4147-A177-3AD203B41FA5}">
                      <a16:colId xmlns:a16="http://schemas.microsoft.com/office/drawing/2014/main" val="3848699735"/>
                    </a:ext>
                  </a:extLst>
                </a:gridCol>
                <a:gridCol w="612000">
                  <a:extLst>
                    <a:ext uri="{9D8B030D-6E8A-4147-A177-3AD203B41FA5}">
                      <a16:colId xmlns:a16="http://schemas.microsoft.com/office/drawing/2014/main" val="534121212"/>
                    </a:ext>
                  </a:extLst>
                </a:gridCol>
                <a:gridCol w="1008000">
                  <a:extLst>
                    <a:ext uri="{9D8B030D-6E8A-4147-A177-3AD203B41FA5}">
                      <a16:colId xmlns:a16="http://schemas.microsoft.com/office/drawing/2014/main" val="2299184188"/>
                    </a:ext>
                  </a:extLst>
                </a:gridCol>
                <a:gridCol w="662096">
                  <a:extLst>
                    <a:ext uri="{9D8B030D-6E8A-4147-A177-3AD203B41FA5}">
                      <a16:colId xmlns:a16="http://schemas.microsoft.com/office/drawing/2014/main" val="1696749201"/>
                    </a:ext>
                  </a:extLst>
                </a:gridCol>
              </a:tblGrid>
              <a:tr h="216000">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b="0" u="none" strike="noStrike" noProof="1">
                          <a:solidFill>
                            <a:schemeClr val="bg1"/>
                          </a:solidFill>
                          <a:effectLst/>
                          <a:latin typeface="+mj-lt"/>
                        </a:rPr>
                        <a:t>stud_id</a:t>
                      </a:r>
                      <a:endParaRPr lang="en-IN" sz="900" b="0" i="0" u="none" strike="noStrike" noProof="1">
                        <a:solidFill>
                          <a:schemeClr val="bg1"/>
                        </a:solidFill>
                        <a:effectLst/>
                        <a:latin typeface="+mj-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4B00"/>
                    </a:solid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b="0" u="none" strike="noStrike" noProof="1">
                          <a:solidFill>
                            <a:schemeClr val="bg1"/>
                          </a:solidFill>
                          <a:effectLst/>
                          <a:latin typeface="+mj-lt"/>
                        </a:rPr>
                        <a:t>name</a:t>
                      </a:r>
                      <a:endParaRPr lang="en-IN" sz="900" b="0" i="0" u="none" strike="noStrike" noProof="1">
                        <a:solidFill>
                          <a:schemeClr val="bg1"/>
                        </a:solidFill>
                        <a:effectLst/>
                        <a:latin typeface="+mj-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4B00"/>
                    </a:solid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b="0" u="none" strike="noStrike" noProof="1">
                          <a:solidFill>
                            <a:schemeClr val="bg1"/>
                          </a:solidFill>
                          <a:effectLst/>
                          <a:latin typeface="+mj-lt"/>
                        </a:rPr>
                        <a:t>dob</a:t>
                      </a:r>
                      <a:endParaRPr lang="en-IN" sz="900" b="0" i="0" u="none" strike="noStrike" noProof="1">
                        <a:solidFill>
                          <a:schemeClr val="bg1"/>
                        </a:solidFill>
                        <a:effectLst/>
                        <a:latin typeface="+mj-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4B00"/>
                    </a:solid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b="0" u="none" strike="noStrike" noProof="1">
                          <a:solidFill>
                            <a:schemeClr val="bg1"/>
                          </a:solidFill>
                          <a:effectLst/>
                          <a:latin typeface="+mj-lt"/>
                        </a:rPr>
                        <a:t>phone</a:t>
                      </a:r>
                      <a:endParaRPr lang="en-IN" sz="900" b="0" i="0" u="none" strike="noStrike" noProof="1">
                        <a:solidFill>
                          <a:schemeClr val="bg1"/>
                        </a:solidFill>
                        <a:effectLst/>
                        <a:latin typeface="+mj-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4B00"/>
                    </a:solid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b="0" u="none" strike="noStrike" noProof="1">
                          <a:solidFill>
                            <a:schemeClr val="bg1"/>
                          </a:solidFill>
                          <a:effectLst/>
                          <a:latin typeface="+mj-lt"/>
                        </a:rPr>
                        <a:t>course_id</a:t>
                      </a:r>
                      <a:endParaRPr lang="en-IN" sz="900" b="0" i="0" u="none" strike="noStrike" noProof="1">
                        <a:solidFill>
                          <a:schemeClr val="bg1"/>
                        </a:solidFill>
                        <a:effectLst/>
                        <a:latin typeface="+mj-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4B00"/>
                    </a:solid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b="0" u="none" strike="noStrike" noProof="1">
                          <a:solidFill>
                            <a:schemeClr val="bg1"/>
                          </a:solidFill>
                          <a:effectLst/>
                          <a:latin typeface="+mj-lt"/>
                        </a:rPr>
                        <a:t>email</a:t>
                      </a:r>
                      <a:endParaRPr lang="en-IN" sz="900" b="0" i="0" u="none" strike="noStrike" noProof="1">
                        <a:solidFill>
                          <a:schemeClr val="bg1"/>
                        </a:solidFill>
                        <a:effectLst/>
                        <a:latin typeface="+mj-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4B00"/>
                    </a:solid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b="0" u="none" strike="noStrike" noProof="1">
                          <a:solidFill>
                            <a:schemeClr val="bg1"/>
                          </a:solidFill>
                          <a:effectLst/>
                          <a:latin typeface="+mj-lt"/>
                        </a:rPr>
                        <a:t>photo</a:t>
                      </a:r>
                      <a:endParaRPr lang="en-IN" sz="900" b="0" i="0" u="none" strike="noStrike" noProof="1">
                        <a:solidFill>
                          <a:schemeClr val="bg1"/>
                        </a:solidFill>
                        <a:effectLst/>
                        <a:latin typeface="+mj-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4B00"/>
                    </a:solidFill>
                  </a:tcPr>
                </a:tc>
                <a:extLst>
                  <a:ext uri="{0D108BD9-81ED-4DB2-BD59-A6C34878D82A}">
                    <a16:rowId xmlns:a16="http://schemas.microsoft.com/office/drawing/2014/main" val="3378272047"/>
                  </a:ext>
                </a:extLst>
              </a:tr>
              <a:tr h="216000">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mn-lt"/>
                        </a:rPr>
                        <a:t>1001</a:t>
                      </a:r>
                      <a:endParaRPr lang="en-IN" sz="900" b="0" i="0" u="none" strike="noStrike" noProof="1">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D3"/>
                    </a:solid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mn-lt"/>
                        </a:rPr>
                        <a:t>steve</a:t>
                      </a:r>
                      <a:endParaRPr lang="en-IN" sz="900" b="0" i="0" u="none" strike="noStrike" noProof="1">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D3"/>
                    </a:solid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mn-lt"/>
                        </a:rPr>
                        <a:t>01-01-2004</a:t>
                      </a:r>
                      <a:endParaRPr lang="en-IN" sz="900" b="0" i="0" u="none" strike="noStrike" noProof="1">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mn-lt"/>
                        </a:rPr>
                        <a:t>999999999</a:t>
                      </a:r>
                      <a:endParaRPr lang="en-IN" sz="900" b="0" i="0" u="none" strike="noStrike" noProof="1">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D3"/>
                    </a:solid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mn-lt"/>
                        </a:rPr>
                        <a:t>251</a:t>
                      </a:r>
                      <a:endParaRPr lang="en-IN" sz="900" b="0" i="0" u="none" strike="noStrike" noProof="1">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mn-lt"/>
                        </a:rPr>
                        <a:t>steve@test.com</a:t>
                      </a:r>
                      <a:endParaRPr lang="en-IN" sz="900" b="0" i="0" u="none" strike="noStrike" noProof="1">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D3"/>
                    </a:solid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mn-lt"/>
                        </a:rPr>
                        <a:t>steve.jpeg</a:t>
                      </a:r>
                      <a:endParaRPr lang="en-IN" sz="900" b="0" i="0" u="none" strike="noStrike" noProof="1">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83785923"/>
                  </a:ext>
                </a:extLst>
              </a:tr>
              <a:tr h="216000">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mn-lt"/>
                        </a:rPr>
                        <a:t>1002</a:t>
                      </a:r>
                      <a:endParaRPr lang="en-IN" sz="900" b="0" i="0" u="none" strike="noStrike" noProof="1">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D3"/>
                    </a:solid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mn-lt"/>
                        </a:rPr>
                        <a:t>leo</a:t>
                      </a:r>
                      <a:endParaRPr lang="en-IN" sz="900" b="0" i="0" u="none" strike="noStrike" noProof="1">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D3"/>
                    </a:solid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mn-lt"/>
                        </a:rPr>
                        <a:t>02-02-2004</a:t>
                      </a:r>
                      <a:endParaRPr lang="en-IN" sz="900" b="0" i="0" u="none" strike="noStrike" noProof="1">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mn-lt"/>
                        </a:rPr>
                        <a:t>888888888</a:t>
                      </a:r>
                      <a:endParaRPr lang="en-IN" sz="900" b="0" i="0" u="none" strike="noStrike" noProof="1">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D3"/>
                    </a:solid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mn-lt"/>
                        </a:rPr>
                        <a:t>252</a:t>
                      </a:r>
                      <a:endParaRPr lang="en-IN" sz="900" b="0" i="0" u="none" strike="noStrike" noProof="1">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mn-lt"/>
                        </a:rPr>
                        <a:t>leo@test.com</a:t>
                      </a:r>
                      <a:endParaRPr lang="en-IN" sz="900" b="0" i="0" u="none" strike="noStrike" noProof="1">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D3"/>
                    </a:solid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mn-lt"/>
                        </a:rPr>
                        <a:t>leo.jpeg</a:t>
                      </a:r>
                      <a:endParaRPr lang="en-IN" sz="900" b="0" i="0" u="none" strike="noStrike" noProof="1">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67871811"/>
                  </a:ext>
                </a:extLst>
              </a:tr>
              <a:tr h="216000">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mn-lt"/>
                        </a:rPr>
                        <a:t>1003</a:t>
                      </a:r>
                      <a:endParaRPr lang="en-IN" sz="900" b="0" i="0" u="none" strike="noStrike" noProof="1">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D3"/>
                    </a:solid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mn-lt"/>
                        </a:rPr>
                        <a:t>thom</a:t>
                      </a:r>
                      <a:endParaRPr lang="en-IN" sz="900" b="0" i="0" u="none" strike="noStrike" noProof="1">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D3"/>
                    </a:solid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mn-lt"/>
                        </a:rPr>
                        <a:t>03-03-2004</a:t>
                      </a:r>
                      <a:endParaRPr lang="en-IN" sz="900" b="0" i="0" u="none" strike="noStrike" noProof="1">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mn-lt"/>
                        </a:rPr>
                        <a:t>777777777</a:t>
                      </a:r>
                      <a:endParaRPr lang="en-IN" sz="900" b="0" i="0" u="none" strike="noStrike" noProof="1">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D3"/>
                    </a:solid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mn-lt"/>
                        </a:rPr>
                        <a:t>253</a:t>
                      </a:r>
                      <a:endParaRPr lang="en-IN" sz="900" b="0" i="0" u="none" strike="noStrike" noProof="1">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mn-lt"/>
                        </a:rPr>
                        <a:t>thom@test.com</a:t>
                      </a:r>
                      <a:endParaRPr lang="en-IN" sz="900" b="0" i="0" u="none" strike="noStrike" noProof="1">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D3"/>
                    </a:solid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mn-lt"/>
                        </a:rPr>
                        <a:t>thom.jpeg</a:t>
                      </a:r>
                      <a:endParaRPr lang="en-IN" sz="900" b="0" i="0" u="none" strike="noStrike" noProof="1">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906285399"/>
                  </a:ext>
                </a:extLst>
              </a:tr>
              <a:tr h="216000">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mn-lt"/>
                        </a:rPr>
                        <a:t>1004</a:t>
                      </a:r>
                      <a:endParaRPr lang="en-IN" sz="900" b="0" i="0" u="none" strike="noStrike" noProof="1">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D3"/>
                    </a:solid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mn-lt"/>
                        </a:rPr>
                        <a:t>jobs</a:t>
                      </a:r>
                      <a:endParaRPr lang="en-IN" sz="900" b="0" i="0" u="none" strike="noStrike" noProof="1">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D3"/>
                    </a:solid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mn-lt"/>
                        </a:rPr>
                        <a:t>04-04-2004</a:t>
                      </a:r>
                      <a:endParaRPr lang="en-IN" sz="900" b="0" i="0" u="none" strike="noStrike" noProof="1">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mn-lt"/>
                        </a:rPr>
                        <a:t>666666666</a:t>
                      </a:r>
                      <a:endParaRPr lang="en-IN" sz="900" b="0" i="0" u="none" strike="noStrike" noProof="1">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D3"/>
                    </a:solid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mn-lt"/>
                        </a:rPr>
                        <a:t>254</a:t>
                      </a:r>
                      <a:endParaRPr lang="en-IN" sz="900" b="0" i="0" u="none" strike="noStrike" noProof="1">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mn-lt"/>
                        </a:rPr>
                        <a:t>jobs@test.com</a:t>
                      </a:r>
                      <a:endParaRPr lang="en-IN" sz="900" b="0" i="0" u="none" strike="noStrike" noProof="1">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D3"/>
                    </a:solid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mn-lt"/>
                        </a:rPr>
                        <a:t>jobs.jpeg</a:t>
                      </a:r>
                      <a:endParaRPr lang="en-IN" sz="900" b="0" i="0" u="none" strike="noStrike" noProof="1">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91297738"/>
                  </a:ext>
                </a:extLst>
              </a:tr>
              <a:tr h="216000">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mn-lt"/>
                        </a:rPr>
                        <a:t>1005</a:t>
                      </a:r>
                      <a:endParaRPr lang="en-IN" sz="900" b="0" i="0" u="none" strike="noStrike" noProof="1">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D3"/>
                    </a:solid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mn-lt"/>
                        </a:rPr>
                        <a:t>gates</a:t>
                      </a:r>
                      <a:endParaRPr lang="en-IN" sz="900" b="0" i="0" u="none" strike="noStrike" noProof="1">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D3"/>
                    </a:solid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mn-lt"/>
                        </a:rPr>
                        <a:t>05-05-2004</a:t>
                      </a:r>
                      <a:endParaRPr lang="en-IN" sz="900" b="0" i="0" u="none" strike="noStrike" noProof="1">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mn-lt"/>
                        </a:rPr>
                        <a:t>555555555</a:t>
                      </a:r>
                      <a:endParaRPr lang="en-IN" sz="900" b="0" i="0" u="none" strike="noStrike" noProof="1">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D3"/>
                    </a:solid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mn-lt"/>
                        </a:rPr>
                        <a:t>254</a:t>
                      </a:r>
                      <a:endParaRPr lang="en-IN" sz="900" b="0" i="0" u="none" strike="noStrike" noProof="1">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mn-lt"/>
                        </a:rPr>
                        <a:t>gates@test.com</a:t>
                      </a:r>
                      <a:endParaRPr lang="en-IN" sz="900" b="0" i="0" u="none" strike="noStrike" noProof="1">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D3"/>
                    </a:solidFill>
                  </a:tcPr>
                </a:tc>
                <a:tc>
                  <a:txBody>
                    <a:bodyPr/>
                    <a:lstStyle>
                      <a:lvl1pPr marL="0" algn="l" defTabSz="685783" rtl="0" eaLnBrk="1" latinLnBrk="0" hangingPunct="1">
                        <a:defRPr sz="1350" kern="1200">
                          <a:solidFill>
                            <a:schemeClr val="dk1"/>
                          </a:solidFill>
                          <a:latin typeface="Calibri" panose="020F0502020204030204"/>
                        </a:defRPr>
                      </a:lvl1pPr>
                      <a:lvl2pPr marL="342892" algn="l" defTabSz="685783" rtl="0" eaLnBrk="1" latinLnBrk="0" hangingPunct="1">
                        <a:defRPr sz="1350" kern="1200">
                          <a:solidFill>
                            <a:schemeClr val="dk1"/>
                          </a:solidFill>
                          <a:latin typeface="Calibri" panose="020F0502020204030204"/>
                        </a:defRPr>
                      </a:lvl2pPr>
                      <a:lvl3pPr marL="685783" algn="l" defTabSz="685783" rtl="0" eaLnBrk="1" latinLnBrk="0" hangingPunct="1">
                        <a:defRPr sz="1350" kern="1200">
                          <a:solidFill>
                            <a:schemeClr val="dk1"/>
                          </a:solidFill>
                          <a:latin typeface="Calibri" panose="020F0502020204030204"/>
                        </a:defRPr>
                      </a:lvl3pPr>
                      <a:lvl4pPr marL="1028675" algn="l" defTabSz="685783" rtl="0" eaLnBrk="1" latinLnBrk="0" hangingPunct="1">
                        <a:defRPr sz="1350" kern="1200">
                          <a:solidFill>
                            <a:schemeClr val="dk1"/>
                          </a:solidFill>
                          <a:latin typeface="Calibri" panose="020F0502020204030204"/>
                        </a:defRPr>
                      </a:lvl4pPr>
                      <a:lvl5pPr marL="1371566" algn="l" defTabSz="685783" rtl="0" eaLnBrk="1" latinLnBrk="0" hangingPunct="1">
                        <a:defRPr sz="1350" kern="1200">
                          <a:solidFill>
                            <a:schemeClr val="dk1"/>
                          </a:solidFill>
                          <a:latin typeface="Calibri" panose="020F0502020204030204"/>
                        </a:defRPr>
                      </a:lvl5pPr>
                      <a:lvl6pPr marL="1714457" algn="l" defTabSz="685783" rtl="0" eaLnBrk="1" latinLnBrk="0" hangingPunct="1">
                        <a:defRPr sz="1350" kern="1200">
                          <a:solidFill>
                            <a:schemeClr val="dk1"/>
                          </a:solidFill>
                          <a:latin typeface="Calibri" panose="020F0502020204030204"/>
                        </a:defRPr>
                      </a:lvl6pPr>
                      <a:lvl7pPr marL="2057348" algn="l" defTabSz="685783" rtl="0" eaLnBrk="1" latinLnBrk="0" hangingPunct="1">
                        <a:defRPr sz="1350" kern="1200">
                          <a:solidFill>
                            <a:schemeClr val="dk1"/>
                          </a:solidFill>
                          <a:latin typeface="Calibri" panose="020F0502020204030204"/>
                        </a:defRPr>
                      </a:lvl7pPr>
                      <a:lvl8pPr marL="2400240" algn="l" defTabSz="685783" rtl="0" eaLnBrk="1" latinLnBrk="0" hangingPunct="1">
                        <a:defRPr sz="1350" kern="1200">
                          <a:solidFill>
                            <a:schemeClr val="dk1"/>
                          </a:solidFill>
                          <a:latin typeface="Calibri" panose="020F0502020204030204"/>
                        </a:defRPr>
                      </a:lvl8pPr>
                      <a:lvl9pPr marL="2743132" algn="l" defTabSz="685783" rtl="0" eaLnBrk="1" latinLnBrk="0" hangingPunct="1">
                        <a:defRPr sz="1350" kern="1200">
                          <a:solidFill>
                            <a:schemeClr val="dk1"/>
                          </a:solidFill>
                          <a:latin typeface="Calibri" panose="020F0502020204030204"/>
                        </a:defRPr>
                      </a:lvl9pPr>
                    </a:lstStyle>
                    <a:p>
                      <a:pPr algn="ctr" rtl="0" fontAlgn="ctr"/>
                      <a:r>
                        <a:rPr lang="en-IN" sz="900" u="none" strike="noStrike" noProof="1">
                          <a:effectLst/>
                          <a:latin typeface="+mn-lt"/>
                        </a:rPr>
                        <a:t>gates.jpeg</a:t>
                      </a:r>
                      <a:endParaRPr lang="en-IN" sz="900" b="0" i="0" u="none" strike="noStrike" noProof="1">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40610002"/>
                  </a:ext>
                </a:extLst>
              </a:tr>
            </a:tbl>
          </a:graphicData>
        </a:graphic>
      </p:graphicFrame>
      <p:sp>
        <p:nvSpPr>
          <p:cNvPr id="26" name="Oval 25">
            <a:extLst>
              <a:ext uri="{FF2B5EF4-FFF2-40B4-BE49-F238E27FC236}">
                <a16:creationId xmlns:a16="http://schemas.microsoft.com/office/drawing/2014/main" id="{3DDCDC00-A390-3227-224B-9F1349A4FEF8}"/>
              </a:ext>
            </a:extLst>
          </p:cNvPr>
          <p:cNvSpPr>
            <a:spLocks noChangeAspect="1"/>
          </p:cNvSpPr>
          <p:nvPr/>
        </p:nvSpPr>
        <p:spPr>
          <a:xfrm>
            <a:off x="7611513" y="204699"/>
            <a:ext cx="324000" cy="32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100" dirty="0">
                <a:latin typeface="Fujitsu Infinity Pro Bold" pitchFamily="2" charset="0"/>
              </a:rPr>
              <a:t>2/4</a:t>
            </a:r>
          </a:p>
        </p:txBody>
      </p:sp>
      <p:sp>
        <p:nvSpPr>
          <p:cNvPr id="27" name="TextBox 26">
            <a:extLst>
              <a:ext uri="{FF2B5EF4-FFF2-40B4-BE49-F238E27FC236}">
                <a16:creationId xmlns:a16="http://schemas.microsoft.com/office/drawing/2014/main" id="{AD5EA0B8-75EE-9107-ECFF-07076D191418}"/>
              </a:ext>
            </a:extLst>
          </p:cNvPr>
          <p:cNvSpPr txBox="1"/>
          <p:nvPr/>
        </p:nvSpPr>
        <p:spPr>
          <a:xfrm>
            <a:off x="284574" y="881895"/>
            <a:ext cx="1044000" cy="180000"/>
          </a:xfrm>
          <a:prstGeom prst="rect">
            <a:avLst/>
          </a:prstGeom>
          <a:noFill/>
        </p:spPr>
        <p:txBody>
          <a:bodyPr wrap="square" lIns="0" tIns="0" rIns="0" bIns="0" rtlCol="0" anchor="ctr" anchorCtr="0">
            <a:noAutofit/>
          </a:bodyPr>
          <a:lstStyle/>
          <a:p>
            <a:pPr algn="ctr" defTabSz="914400"/>
            <a:r>
              <a:rPr lang="en-IN" sz="1200" dirty="0">
                <a:solidFill>
                  <a:prstClr val="black"/>
                </a:solidFill>
              </a:rPr>
              <a:t>student Table</a:t>
            </a:r>
          </a:p>
        </p:txBody>
      </p:sp>
    </p:spTree>
    <p:extLst>
      <p:ext uri="{BB962C8B-B14F-4D97-AF65-F5344CB8AC3E}">
        <p14:creationId xmlns:p14="http://schemas.microsoft.com/office/powerpoint/2010/main" val="2736930194"/>
      </p:ext>
    </p:extLst>
  </p:cSld>
  <p:clrMapOvr>
    <a:masterClrMapping/>
  </p:clrMapOvr>
  <p:transition advTm="65350">
    <p:fade/>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216B4DF-B8B1-40BD-B2C0-D31B23ABFE69}"/>
              </a:ext>
            </a:extLst>
          </p:cNvPr>
          <p:cNvSpPr>
            <a:spLocks noGrp="1"/>
          </p:cNvSpPr>
          <p:nvPr>
            <p:ph type="title"/>
          </p:nvPr>
        </p:nvSpPr>
        <p:spPr/>
        <p:txBody>
          <a:bodyPr/>
          <a:lstStyle/>
          <a:p>
            <a:r>
              <a:rPr lang="en-US" altLang="ja-JP" dirty="0">
                <a:ea typeface="Meiryo UI" panose="020B0604030504040204" pitchFamily="50" charset="-128"/>
              </a:rPr>
              <a:t>Column List </a:t>
            </a:r>
          </a:p>
        </p:txBody>
      </p:sp>
      <p:sp>
        <p:nvSpPr>
          <p:cNvPr id="8" name="コンテンツ プレースホルダー 7">
            <a:extLst>
              <a:ext uri="{FF2B5EF4-FFF2-40B4-BE49-F238E27FC236}">
                <a16:creationId xmlns:a16="http://schemas.microsoft.com/office/drawing/2014/main" id="{653CF29B-786E-4758-B905-F902F40873A8}"/>
              </a:ext>
            </a:extLst>
          </p:cNvPr>
          <p:cNvSpPr>
            <a:spLocks noGrp="1"/>
          </p:cNvSpPr>
          <p:nvPr>
            <p:ph type="body" sz="quarter" idx="10"/>
          </p:nvPr>
        </p:nvSpPr>
        <p:spPr>
          <a:xfrm>
            <a:off x="285731" y="919452"/>
            <a:ext cx="8532000" cy="4109747"/>
          </a:xfrm>
        </p:spPr>
        <p:txBody>
          <a:bodyPr>
            <a:noAutofit/>
          </a:bodyPr>
          <a:lstStyle/>
          <a:p>
            <a:r>
              <a:rPr kumimoji="1" lang="en-US" altLang="ja-JP" dirty="0">
                <a:latin typeface="+mn-lt"/>
                <a:ea typeface="Open Sans" panose="020B0606030504020204" pitchFamily="34" charset="0"/>
                <a:cs typeface="Open Sans" panose="020B0606030504020204" pitchFamily="34" charset="0"/>
              </a:rPr>
              <a:t>During the initial table synchronization, only columns included in the column list are copied to the subscriber. </a:t>
            </a:r>
          </a:p>
          <a:p>
            <a:r>
              <a:rPr kumimoji="1" lang="en-US" altLang="ja-JP" dirty="0">
                <a:latin typeface="+mn-lt"/>
                <a:ea typeface="Open Sans" panose="020B0606030504020204" pitchFamily="34" charset="0"/>
                <a:cs typeface="Open Sans" panose="020B0606030504020204" pitchFamily="34" charset="0"/>
              </a:rPr>
              <a:t>When sending incremental transaction changes, publisher will check for the relation information and send to the subscriber the values for the columns that match the specified column list. The other columns are skipped. </a:t>
            </a:r>
          </a:p>
          <a:p>
            <a:r>
              <a:rPr kumimoji="1" lang="en-US" altLang="ja-JP" dirty="0">
                <a:latin typeface="+mn-lt"/>
                <a:ea typeface="Open Sans" panose="020B0606030504020204" pitchFamily="34" charset="0"/>
                <a:cs typeface="Open Sans" panose="020B0606030504020204" pitchFamily="34" charset="0"/>
              </a:rPr>
              <a:t>For partitioned tables, </a:t>
            </a:r>
            <a:r>
              <a:rPr kumimoji="1" lang="en-US" altLang="ja-JP" noProof="1">
                <a:latin typeface="+mn-lt"/>
                <a:ea typeface="Open Sans" panose="020B0606030504020204" pitchFamily="34" charset="0"/>
                <a:cs typeface="Open Sans" panose="020B0606030504020204" pitchFamily="34" charset="0"/>
              </a:rPr>
              <a:t>publish_via_partition_root</a:t>
            </a:r>
            <a:r>
              <a:rPr kumimoji="1" lang="en-US" altLang="ja-JP" dirty="0">
                <a:latin typeface="+mn-lt"/>
                <a:ea typeface="Open Sans" panose="020B0606030504020204" pitchFamily="34" charset="0"/>
                <a:cs typeface="Open Sans" panose="020B0606030504020204" pitchFamily="34" charset="0"/>
              </a:rPr>
              <a:t> determines whether the column list for the root or the leaf relation will be used. </a:t>
            </a:r>
          </a:p>
          <a:p>
            <a:pPr lvl="1"/>
            <a:r>
              <a:rPr kumimoji="1" lang="en-US" altLang="ja-JP" dirty="0">
                <a:latin typeface="+mn-lt"/>
                <a:ea typeface="Open Sans" panose="020B0606030504020204" pitchFamily="34" charset="0"/>
                <a:cs typeface="Open Sans" panose="020B0606030504020204" pitchFamily="34" charset="0"/>
              </a:rPr>
              <a:t>If the parameter is 'false' (the default), the list defined for the leaf relation is used.</a:t>
            </a:r>
          </a:p>
          <a:p>
            <a:pPr lvl="1"/>
            <a:r>
              <a:rPr kumimoji="1" lang="en-US" altLang="ja-JP" dirty="0">
                <a:latin typeface="+mn-lt"/>
                <a:ea typeface="Open Sans" panose="020B0606030504020204" pitchFamily="34" charset="0"/>
                <a:cs typeface="Open Sans" panose="020B0606030504020204" pitchFamily="34" charset="0"/>
              </a:rPr>
              <a:t>Otherwise, the column list for the root partition will be used.</a:t>
            </a:r>
          </a:p>
          <a:p>
            <a:r>
              <a:rPr kumimoji="1" lang="en-US" altLang="ja-JP" dirty="0">
                <a:latin typeface="+mn-lt"/>
                <a:ea typeface="Open Sans" panose="020B0606030504020204" pitchFamily="34" charset="0"/>
                <a:cs typeface="Open Sans" panose="020B0606030504020204" pitchFamily="34" charset="0"/>
              </a:rPr>
              <a:t>Specifying a column list when the publication also publishes FOR TABLES IN SCHEMA is not supported.</a:t>
            </a:r>
          </a:p>
          <a:p>
            <a:r>
              <a:rPr lang="en-US" b="0" i="0" dirty="0">
                <a:solidFill>
                  <a:srgbClr val="000000"/>
                </a:solidFill>
                <a:effectLst/>
                <a:latin typeface="+mn-lt"/>
              </a:rPr>
              <a:t>There's currently no support for subscriptions comprising several publications where the same table has been published with different column lists.</a:t>
            </a:r>
            <a:endParaRPr kumimoji="1" lang="en-US" altLang="ja-JP" dirty="0">
              <a:latin typeface="+mn-lt"/>
              <a:ea typeface="Open Sans" panose="020B0606030504020204" pitchFamily="34" charset="0"/>
              <a:cs typeface="Open Sans" panose="020B0606030504020204" pitchFamily="34" charset="0"/>
            </a:endParaRPr>
          </a:p>
          <a:p>
            <a:endParaRPr kumimoji="1" lang="en-US" altLang="ja-JP" dirty="0">
              <a:latin typeface="+mn-lt"/>
              <a:ea typeface="Open Sans" panose="020B0606030504020204" pitchFamily="34" charset="0"/>
              <a:cs typeface="Open Sans" panose="020B0606030504020204" pitchFamily="34" charset="0"/>
            </a:endParaRPr>
          </a:p>
          <a:p>
            <a:pPr marL="0" indent="0">
              <a:buNone/>
            </a:pPr>
            <a:endParaRPr kumimoji="1" lang="en-US" altLang="ja-JP" dirty="0">
              <a:latin typeface="+mn-lt"/>
              <a:ea typeface="Open Sans" panose="020B0606030504020204" pitchFamily="34" charset="0"/>
              <a:cs typeface="Open Sans" panose="020B0606030504020204" pitchFamily="34" charset="0"/>
            </a:endParaRPr>
          </a:p>
        </p:txBody>
      </p:sp>
      <p:sp>
        <p:nvSpPr>
          <p:cNvPr id="3" name="Oval 2">
            <a:extLst>
              <a:ext uri="{FF2B5EF4-FFF2-40B4-BE49-F238E27FC236}">
                <a16:creationId xmlns:a16="http://schemas.microsoft.com/office/drawing/2014/main" id="{B3D86A82-10CA-BD0F-F131-542ACC6A5258}"/>
              </a:ext>
            </a:extLst>
          </p:cNvPr>
          <p:cNvSpPr>
            <a:spLocks noChangeAspect="1"/>
          </p:cNvSpPr>
          <p:nvPr/>
        </p:nvSpPr>
        <p:spPr>
          <a:xfrm>
            <a:off x="7611513" y="204699"/>
            <a:ext cx="324000" cy="32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100" dirty="0">
                <a:latin typeface="Fujitsu Infinity Pro Bold" pitchFamily="2" charset="0"/>
              </a:rPr>
              <a:t>3/4</a:t>
            </a:r>
          </a:p>
        </p:txBody>
      </p:sp>
    </p:spTree>
    <p:extLst>
      <p:ext uri="{BB962C8B-B14F-4D97-AF65-F5344CB8AC3E}">
        <p14:creationId xmlns:p14="http://schemas.microsoft.com/office/powerpoint/2010/main" val="1151501580"/>
      </p:ext>
    </p:extLst>
  </p:cSld>
  <p:clrMapOvr>
    <a:masterClrMapping/>
  </p:clrMapOvr>
  <p:transition advTm="65350">
    <p:fade/>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216B4DF-B8B1-40BD-B2C0-D31B23ABFE69}"/>
              </a:ext>
            </a:extLst>
          </p:cNvPr>
          <p:cNvSpPr>
            <a:spLocks noGrp="1"/>
          </p:cNvSpPr>
          <p:nvPr>
            <p:ph type="title"/>
          </p:nvPr>
        </p:nvSpPr>
        <p:spPr/>
        <p:txBody>
          <a:bodyPr/>
          <a:lstStyle/>
          <a:p>
            <a:r>
              <a:rPr lang="en-US" altLang="ja-JP" dirty="0">
                <a:ea typeface="Meiryo UI" panose="020B0604030504040204" pitchFamily="50" charset="-128"/>
              </a:rPr>
              <a:t>Advantages of row filters and column list</a:t>
            </a:r>
          </a:p>
        </p:txBody>
      </p:sp>
      <p:sp>
        <p:nvSpPr>
          <p:cNvPr id="8" name="コンテンツ プレースホルダー 7">
            <a:extLst>
              <a:ext uri="{FF2B5EF4-FFF2-40B4-BE49-F238E27FC236}">
                <a16:creationId xmlns:a16="http://schemas.microsoft.com/office/drawing/2014/main" id="{653CF29B-786E-4758-B905-F902F40873A8}"/>
              </a:ext>
            </a:extLst>
          </p:cNvPr>
          <p:cNvSpPr>
            <a:spLocks noGrp="1"/>
          </p:cNvSpPr>
          <p:nvPr>
            <p:ph type="body" sz="quarter" idx="10"/>
          </p:nvPr>
        </p:nvSpPr>
        <p:spPr>
          <a:xfrm>
            <a:off x="285731" y="919452"/>
            <a:ext cx="8532000" cy="4109747"/>
          </a:xfrm>
        </p:spPr>
        <p:txBody>
          <a:bodyPr>
            <a:noAutofit/>
          </a:bodyPr>
          <a:lstStyle/>
          <a:p>
            <a:r>
              <a:rPr kumimoji="1" lang="en-US" altLang="ja-JP" dirty="0">
                <a:ea typeface="Open Sans" panose="020B0606030504020204" pitchFamily="34" charset="0"/>
                <a:cs typeface="Open Sans" panose="020B0606030504020204" pitchFamily="34" charset="0"/>
              </a:rPr>
              <a:t>The row filter and column list features provide the following advantages:</a:t>
            </a:r>
          </a:p>
          <a:p>
            <a:pPr lvl="1">
              <a:spcBef>
                <a:spcPts val="600"/>
              </a:spcBef>
              <a:spcAft>
                <a:spcPts val="300"/>
              </a:spcAft>
            </a:pPr>
            <a:r>
              <a:rPr lang="en-US" dirty="0">
                <a:latin typeface="+mn-lt"/>
                <a:ea typeface="Open Sans" panose="020B0606030504020204" pitchFamily="34" charset="0"/>
                <a:cs typeface="Open Sans" panose="020B0606030504020204" pitchFamily="34" charset="0"/>
              </a:rPr>
              <a:t>R</a:t>
            </a:r>
            <a:r>
              <a:rPr lang="en-US" i="0" dirty="0">
                <a:effectLst/>
                <a:latin typeface="+mn-lt"/>
                <a:ea typeface="Open Sans" panose="020B0606030504020204" pitchFamily="34" charset="0"/>
                <a:cs typeface="Open Sans" panose="020B0606030504020204" pitchFamily="34" charset="0"/>
              </a:rPr>
              <a:t>educes network traffic (increase performance) by replicating only a small subset of a large data table.</a:t>
            </a:r>
          </a:p>
          <a:p>
            <a:pPr lvl="1">
              <a:spcBef>
                <a:spcPts val="600"/>
              </a:spcBef>
              <a:spcAft>
                <a:spcPts val="300"/>
              </a:spcAft>
            </a:pPr>
            <a:r>
              <a:rPr lang="en-US" dirty="0">
                <a:latin typeface="+mn-lt"/>
                <a:ea typeface="Open Sans" panose="020B0606030504020204" pitchFamily="34" charset="0"/>
                <a:cs typeface="Open Sans" panose="020B0606030504020204" pitchFamily="34" charset="0"/>
              </a:rPr>
              <a:t>P</a:t>
            </a:r>
            <a:r>
              <a:rPr lang="en-US" i="0" dirty="0">
                <a:effectLst/>
                <a:latin typeface="+mn-lt"/>
                <a:ea typeface="Open Sans" panose="020B0606030504020204" pitchFamily="34" charset="0"/>
                <a:cs typeface="Open Sans" panose="020B0606030504020204" pitchFamily="34" charset="0"/>
              </a:rPr>
              <a:t>rovides only the data that is relevant to a subscriber node.</a:t>
            </a:r>
            <a:endParaRPr lang="en-US" dirty="0">
              <a:latin typeface="+mn-lt"/>
              <a:ea typeface="Open Sans" panose="020B0606030504020204" pitchFamily="34" charset="0"/>
              <a:cs typeface="Open Sans" panose="020B0606030504020204" pitchFamily="34" charset="0"/>
            </a:endParaRPr>
          </a:p>
          <a:p>
            <a:pPr lvl="1">
              <a:spcBef>
                <a:spcPts val="600"/>
              </a:spcBef>
              <a:spcAft>
                <a:spcPts val="300"/>
              </a:spcAft>
            </a:pPr>
            <a:r>
              <a:rPr lang="en-US" dirty="0">
                <a:latin typeface="+mn-lt"/>
                <a:ea typeface="Open Sans" panose="020B0606030504020204" pitchFamily="34" charset="0"/>
                <a:cs typeface="Open Sans" panose="020B0606030504020204" pitchFamily="34" charset="0"/>
              </a:rPr>
              <a:t>Acts </a:t>
            </a:r>
            <a:r>
              <a:rPr lang="en-US" i="0" dirty="0">
                <a:effectLst/>
                <a:latin typeface="+mn-lt"/>
                <a:ea typeface="Open Sans" panose="020B0606030504020204" pitchFamily="34" charset="0"/>
                <a:cs typeface="Open Sans" panose="020B0606030504020204" pitchFamily="34" charset="0"/>
              </a:rPr>
              <a:t>as a form of security by hiding sensitive information (not replicating credit card number).</a:t>
            </a:r>
            <a:endParaRPr kumimoji="1" lang="en-US" altLang="ja-JP" dirty="0">
              <a:latin typeface="+mn-lt"/>
              <a:ea typeface="Open Sans" panose="020B0606030504020204" pitchFamily="34" charset="0"/>
              <a:cs typeface="Open Sans" panose="020B0606030504020204" pitchFamily="34" charset="0"/>
            </a:endParaRPr>
          </a:p>
          <a:p>
            <a:pPr lvl="1"/>
            <a:endParaRPr kumimoji="1" lang="en-US" altLang="ja-JP" dirty="0">
              <a:latin typeface="+mj-lt"/>
              <a:ea typeface="Open Sans" panose="020B0606030504020204" pitchFamily="34" charset="0"/>
              <a:cs typeface="Open Sans" panose="020B0606030504020204" pitchFamily="34" charset="0"/>
            </a:endParaRPr>
          </a:p>
          <a:p>
            <a:endParaRPr kumimoji="1" lang="en-US" altLang="ja-JP" dirty="0">
              <a:latin typeface="+mj-lt"/>
              <a:ea typeface="Open Sans" panose="020B0606030504020204" pitchFamily="34" charset="0"/>
              <a:cs typeface="Open Sans" panose="020B0606030504020204" pitchFamily="34" charset="0"/>
            </a:endParaRPr>
          </a:p>
          <a:p>
            <a:pPr marL="0" indent="0">
              <a:buNone/>
            </a:pPr>
            <a:endParaRPr kumimoji="1" lang="en-US" altLang="ja-JP" dirty="0">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64769578"/>
      </p:ext>
    </p:extLst>
  </p:cSld>
  <p:clrMapOvr>
    <a:masterClrMapping/>
  </p:clrMapOvr>
  <p:transition advTm="65350">
    <p:fade/>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216B4DF-B8B1-40BD-B2C0-D31B23ABFE69}"/>
              </a:ext>
            </a:extLst>
          </p:cNvPr>
          <p:cNvSpPr>
            <a:spLocks noGrp="1"/>
          </p:cNvSpPr>
          <p:nvPr>
            <p:ph type="title"/>
          </p:nvPr>
        </p:nvSpPr>
        <p:spPr/>
        <p:txBody>
          <a:bodyPr/>
          <a:lstStyle/>
          <a:p>
            <a:r>
              <a:rPr lang="en-US" altLang="ja-JP" dirty="0">
                <a:ea typeface="Meiryo UI" panose="020B0604030504040204" pitchFamily="50" charset="-128"/>
              </a:rPr>
              <a:t>Replicating TABLES IN SCHEMA</a:t>
            </a:r>
          </a:p>
        </p:txBody>
      </p:sp>
      <p:sp>
        <p:nvSpPr>
          <p:cNvPr id="4" name="Oval 3">
            <a:extLst>
              <a:ext uri="{FF2B5EF4-FFF2-40B4-BE49-F238E27FC236}">
                <a16:creationId xmlns:a16="http://schemas.microsoft.com/office/drawing/2014/main" id="{2C108A6A-5E22-C87E-BB71-73B275FB3613}"/>
              </a:ext>
            </a:extLst>
          </p:cNvPr>
          <p:cNvSpPr>
            <a:spLocks noChangeAspect="1"/>
          </p:cNvSpPr>
          <p:nvPr/>
        </p:nvSpPr>
        <p:spPr>
          <a:xfrm>
            <a:off x="7611513" y="204699"/>
            <a:ext cx="324000" cy="32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100" dirty="0">
                <a:latin typeface="Fujitsu Infinity Pro Bold" pitchFamily="2" charset="0"/>
              </a:rPr>
              <a:t>1/2</a:t>
            </a:r>
          </a:p>
        </p:txBody>
      </p:sp>
      <p:sp>
        <p:nvSpPr>
          <p:cNvPr id="3" name="TextBox 2">
            <a:extLst>
              <a:ext uri="{FF2B5EF4-FFF2-40B4-BE49-F238E27FC236}">
                <a16:creationId xmlns:a16="http://schemas.microsoft.com/office/drawing/2014/main" id="{7A3903B1-C0E8-08FE-C2AD-84968278E16D}"/>
              </a:ext>
            </a:extLst>
          </p:cNvPr>
          <p:cNvSpPr txBox="1"/>
          <p:nvPr/>
        </p:nvSpPr>
        <p:spPr>
          <a:xfrm>
            <a:off x="546678" y="1688905"/>
            <a:ext cx="5436000" cy="1260000"/>
          </a:xfrm>
          <a:prstGeom prst="rect">
            <a:avLst/>
          </a:prstGeom>
          <a:solidFill>
            <a:schemeClr val="bg1">
              <a:lumMod val="95000"/>
            </a:schemeClr>
          </a:solidFill>
          <a:ln w="25400">
            <a:gradFill>
              <a:gsLst>
                <a:gs pos="84000">
                  <a:srgbClr val="F75500"/>
                </a:gs>
                <a:gs pos="100000">
                  <a:srgbClr val="FFE600"/>
                </a:gs>
              </a:gsLst>
              <a:lin ang="2700000" scaled="0"/>
            </a:gradFill>
          </a:ln>
        </p:spPr>
        <p:style>
          <a:lnRef idx="2">
            <a:schemeClr val="accent1"/>
          </a:lnRef>
          <a:fillRef idx="1">
            <a:schemeClr val="lt1"/>
          </a:fillRef>
          <a:effectRef idx="0">
            <a:schemeClr val="accent1"/>
          </a:effectRef>
          <a:fontRef idx="minor">
            <a:schemeClr val="dk1"/>
          </a:fontRef>
        </p:style>
        <p:txBody>
          <a:bodyPr lIns="108000" tIns="36000" rIns="0" bIns="0" rtlCol="0" anchor="t" anchorCtr="0"/>
          <a:lstStyle>
            <a:defPPr>
              <a:defRPr lang="en-US"/>
            </a:defPPr>
            <a:lvl1pPr>
              <a:lnSpc>
                <a:spcPct val="110000"/>
              </a:lnSpc>
              <a:defRPr kumimoji="1" sz="800">
                <a:solidFill>
                  <a:schemeClr val="dk1"/>
                </a:solidFill>
                <a:latin typeface="Courier New" panose="02070309020205020404" pitchFamily="49" charset="0"/>
                <a:cs typeface="Courier New" panose="02070309020205020404" pitchFamily="49"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nSpc>
                <a:spcPct val="120000"/>
              </a:lnSpc>
            </a:pPr>
            <a:r>
              <a:rPr lang="en-US" noProof="1"/>
              <a:t>postgres=# CREATE PUBLICATION sales_publication </a:t>
            </a:r>
            <a:r>
              <a:rPr lang="en-US" noProof="1">
                <a:highlight>
                  <a:srgbClr val="FFC39B"/>
                </a:highlight>
              </a:rPr>
              <a:t>FOR TABLES IN SCHEMA</a:t>
            </a:r>
            <a:r>
              <a:rPr lang="en-US" noProof="1"/>
              <a:t> marketing, sales;</a:t>
            </a:r>
          </a:p>
          <a:p>
            <a:pPr>
              <a:lnSpc>
                <a:spcPct val="120000"/>
              </a:lnSpc>
            </a:pPr>
            <a:r>
              <a:rPr lang="en-US" noProof="1"/>
              <a:t>CREATE PUBLICATION</a:t>
            </a:r>
          </a:p>
          <a:p>
            <a:pPr>
              <a:lnSpc>
                <a:spcPct val="120000"/>
              </a:lnSpc>
            </a:pPr>
            <a:r>
              <a:rPr lang="en-US" noProof="1"/>
              <a:t>postgres=# SELECT oid, pnpubid, pnnspid::regnamespace FROM </a:t>
            </a:r>
            <a:r>
              <a:rPr lang="en-US" noProof="1">
                <a:highlight>
                  <a:srgbClr val="FFC39B"/>
                </a:highlight>
              </a:rPr>
              <a:t>pg_publication_namespace</a:t>
            </a:r>
            <a:r>
              <a:rPr lang="en-US" noProof="1"/>
              <a:t>;</a:t>
            </a:r>
          </a:p>
          <a:p>
            <a:pPr>
              <a:lnSpc>
                <a:spcPct val="120000"/>
              </a:lnSpc>
            </a:pPr>
            <a:r>
              <a:rPr lang="en-US" noProof="1"/>
              <a:t>  oid  | pnpubid | pnnspid</a:t>
            </a:r>
          </a:p>
          <a:p>
            <a:pPr>
              <a:lnSpc>
                <a:spcPct val="120000"/>
              </a:lnSpc>
            </a:pPr>
            <a:r>
              <a:rPr lang="en-US" noProof="1"/>
              <a:t>-------+---------+------------</a:t>
            </a:r>
          </a:p>
          <a:p>
            <a:pPr>
              <a:lnSpc>
                <a:spcPct val="120000"/>
              </a:lnSpc>
            </a:pPr>
            <a:r>
              <a:rPr lang="en-US" noProof="1"/>
              <a:t> 16450 |   16449 | marketing</a:t>
            </a:r>
          </a:p>
          <a:p>
            <a:pPr>
              <a:lnSpc>
                <a:spcPct val="120000"/>
              </a:lnSpc>
            </a:pPr>
            <a:r>
              <a:rPr lang="en-US" noProof="1"/>
              <a:t> 16451 |   16449 | sales</a:t>
            </a:r>
          </a:p>
          <a:p>
            <a:pPr>
              <a:lnSpc>
                <a:spcPct val="120000"/>
              </a:lnSpc>
            </a:pPr>
            <a:r>
              <a:rPr lang="en-US" noProof="1"/>
              <a:t>(2 rows)</a:t>
            </a:r>
          </a:p>
        </p:txBody>
      </p:sp>
      <p:sp>
        <p:nvSpPr>
          <p:cNvPr id="10" name="コンテンツ プレースホルダー 7">
            <a:extLst>
              <a:ext uri="{FF2B5EF4-FFF2-40B4-BE49-F238E27FC236}">
                <a16:creationId xmlns:a16="http://schemas.microsoft.com/office/drawing/2014/main" id="{6F58C347-AC59-5E51-31AD-05BD9772C37F}"/>
              </a:ext>
            </a:extLst>
          </p:cNvPr>
          <p:cNvSpPr>
            <a:spLocks noGrp="1"/>
          </p:cNvSpPr>
          <p:nvPr>
            <p:ph type="body" sz="quarter" idx="10"/>
          </p:nvPr>
        </p:nvSpPr>
        <p:spPr>
          <a:xfrm>
            <a:off x="288036" y="918116"/>
            <a:ext cx="8532000" cy="770790"/>
          </a:xfrm>
        </p:spPr>
        <p:txBody>
          <a:bodyPr>
            <a:noAutofit/>
          </a:bodyPr>
          <a:lstStyle/>
          <a:p>
            <a:r>
              <a:rPr kumimoji="1" lang="en-US" altLang="ja-JP" dirty="0">
                <a:latin typeface="+mn-lt"/>
                <a:ea typeface="Open Sans" panose="020B0606030504020204" pitchFamily="34" charset="0"/>
                <a:cs typeface="Open Sans" panose="020B0606030504020204" pitchFamily="34" charset="0"/>
              </a:rPr>
              <a:t>One or more schemas can be specified in </a:t>
            </a:r>
            <a:r>
              <a:rPr kumimoji="1" lang="en-US" altLang="ja-JP" dirty="0">
                <a:solidFill>
                  <a:schemeClr val="dk1"/>
                </a:solidFill>
                <a:highlight>
                  <a:srgbClr val="FFC39B"/>
                </a:highlight>
                <a:latin typeface="+mn-lt"/>
                <a:cs typeface="Courier New" panose="02070309020205020404" pitchFamily="49" charset="0"/>
              </a:rPr>
              <a:t>FOR TABLES IN SCHEMA</a:t>
            </a:r>
            <a:r>
              <a:rPr kumimoji="1" lang="en-US" altLang="ja-JP" dirty="0">
                <a:latin typeface="+mn-lt"/>
                <a:ea typeface="Open Sans" panose="020B0606030504020204" pitchFamily="34" charset="0"/>
                <a:cs typeface="Open Sans" panose="020B0606030504020204" pitchFamily="34" charset="0"/>
              </a:rPr>
              <a:t>.</a:t>
            </a:r>
          </a:p>
          <a:p>
            <a:r>
              <a:rPr kumimoji="1" lang="en-US" altLang="ja-JP" dirty="0">
                <a:latin typeface="+mn-lt"/>
                <a:ea typeface="Open Sans" panose="020B0606030504020204" pitchFamily="34" charset="0"/>
                <a:cs typeface="Open Sans" panose="020B0606030504020204" pitchFamily="34" charset="0"/>
              </a:rPr>
              <a:t>This information is maintained in the </a:t>
            </a:r>
            <a:r>
              <a:rPr kumimoji="1" lang="en-US" altLang="ja-JP" noProof="1">
                <a:solidFill>
                  <a:schemeClr val="dk1"/>
                </a:solidFill>
                <a:highlight>
                  <a:srgbClr val="FFC39B"/>
                </a:highlight>
                <a:latin typeface="+mn-lt"/>
                <a:cs typeface="Courier New" panose="02070309020205020404" pitchFamily="49" charset="0"/>
              </a:rPr>
              <a:t>pg_publication_namespace</a:t>
            </a:r>
            <a:r>
              <a:rPr kumimoji="1" lang="en-US" altLang="ja-JP" dirty="0">
                <a:latin typeface="+mn-lt"/>
                <a:ea typeface="Open Sans" panose="020B0606030504020204" pitchFamily="34" charset="0"/>
                <a:cs typeface="Open Sans" panose="020B0606030504020204" pitchFamily="34" charset="0"/>
              </a:rPr>
              <a:t> catalog table:</a:t>
            </a:r>
          </a:p>
        </p:txBody>
      </p:sp>
      <p:sp>
        <p:nvSpPr>
          <p:cNvPr id="11" name="コンテンツ プレースホルダー 7">
            <a:extLst>
              <a:ext uri="{FF2B5EF4-FFF2-40B4-BE49-F238E27FC236}">
                <a16:creationId xmlns:a16="http://schemas.microsoft.com/office/drawing/2014/main" id="{CE923A32-F4CE-C9AD-6D8A-CE5C4BB29C8F}"/>
              </a:ext>
            </a:extLst>
          </p:cNvPr>
          <p:cNvSpPr txBox="1">
            <a:spLocks/>
          </p:cNvSpPr>
          <p:nvPr/>
        </p:nvSpPr>
        <p:spPr>
          <a:xfrm>
            <a:off x="288036" y="3097435"/>
            <a:ext cx="8532000" cy="1260001"/>
          </a:xfrm>
          <a:prstGeom prst="rect">
            <a:avLst/>
          </a:prstGeom>
        </p:spPr>
        <p:txBody>
          <a:bodyPr vert="horz" wrap="square" lIns="0" tIns="0" rIns="0" bIns="0" rtlCol="0">
            <a:noAutofit/>
          </a:bodyPr>
          <a:lstStyle>
            <a:lvl1pPr marL="243000" indent="-243000" algn="l" defTabSz="685783" rtl="0" eaLnBrk="1" latinLnBrk="0" hangingPunct="1">
              <a:lnSpc>
                <a:spcPct val="110000"/>
              </a:lnSpc>
              <a:spcBef>
                <a:spcPts val="600"/>
              </a:spcBef>
              <a:spcAft>
                <a:spcPts val="300"/>
              </a:spcAft>
              <a:buClr>
                <a:srgbClr val="EA0000"/>
              </a:buClr>
              <a:buSzPct val="120000"/>
              <a:buFont typeface="Arial" panose="020B0604020202020204" pitchFamily="34" charset="0"/>
              <a:buChar char="●"/>
              <a:defRPr lang="en-US" sz="1600" kern="1200" dirty="0">
                <a:solidFill>
                  <a:srgbClr val="0D0A0B"/>
                </a:solidFill>
                <a:latin typeface="Fujitsu Infinity Pro" pitchFamily="2" charset="0"/>
                <a:ea typeface="+mn-ea"/>
                <a:cs typeface="Arial" panose="020B0604020202020204" pitchFamily="34" charset="0"/>
              </a:defRPr>
            </a:lvl1pPr>
            <a:lvl2pPr marL="459000" indent="-215995" algn="l" defTabSz="685783" rtl="0" eaLnBrk="1" latinLnBrk="0" hangingPunct="1">
              <a:lnSpc>
                <a:spcPct val="110000"/>
              </a:lnSpc>
              <a:spcBef>
                <a:spcPts val="0"/>
              </a:spcBef>
              <a:spcAft>
                <a:spcPts val="75"/>
              </a:spcAft>
              <a:buClr>
                <a:srgbClr val="FF8000"/>
              </a:buClr>
              <a:buSzPct val="120000"/>
              <a:buFont typeface="Arial" panose="020B0604020202020204" pitchFamily="34" charset="0"/>
              <a:buChar char="●"/>
              <a:defRPr lang="en-US" sz="1600" kern="1200" dirty="0">
                <a:solidFill>
                  <a:schemeClr val="tx1"/>
                </a:solidFill>
                <a:latin typeface="Fujitsu Infinity Pro" pitchFamily="2" charset="0"/>
                <a:ea typeface="+mn-ea"/>
                <a:cs typeface="Arial" panose="020B0604020202020204" pitchFamily="34" charset="0"/>
              </a:defRPr>
            </a:lvl2pPr>
            <a:lvl3pPr marL="743159" indent="-257175" algn="l" defTabSz="685783" rtl="0" eaLnBrk="1" latinLnBrk="0" hangingPunct="1">
              <a:lnSpc>
                <a:spcPct val="110000"/>
              </a:lnSpc>
              <a:spcBef>
                <a:spcPts val="0"/>
              </a:spcBef>
              <a:spcAft>
                <a:spcPts val="100"/>
              </a:spcAft>
              <a:buClr>
                <a:schemeClr val="tx1">
                  <a:lumMod val="50000"/>
                  <a:lumOff val="50000"/>
                </a:schemeClr>
              </a:buClr>
              <a:buSzPct val="120000"/>
              <a:buFont typeface="Arial" panose="020B0604020202020204" pitchFamily="34" charset="0"/>
              <a:buChar char="●"/>
              <a:defRPr lang="en-US" sz="1350" kern="1200" dirty="0">
                <a:solidFill>
                  <a:schemeClr val="tx1"/>
                </a:solidFill>
                <a:latin typeface="Fujitsu Infinity Pro" pitchFamily="2" charset="0"/>
                <a:ea typeface="+mn-ea"/>
                <a:cs typeface="+mn-cs"/>
              </a:defRPr>
            </a:lvl3pPr>
            <a:lvl4pPr marL="905175" indent="-257175" algn="l" defTabSz="685783" rtl="0" eaLnBrk="1" latinLnBrk="0" hangingPunct="1">
              <a:lnSpc>
                <a:spcPct val="110000"/>
              </a:lnSpc>
              <a:spcBef>
                <a:spcPts val="0"/>
              </a:spcBef>
              <a:buClr>
                <a:srgbClr val="A6A6A6"/>
              </a:buClr>
              <a:buSzPct val="120000"/>
              <a:buFont typeface="Arial" panose="020B0604020202020204" pitchFamily="34" charset="0"/>
              <a:buChar char="●"/>
              <a:defRPr lang="en-US" sz="1350" kern="1200" dirty="0">
                <a:solidFill>
                  <a:schemeClr val="tx1"/>
                </a:solidFill>
                <a:latin typeface="Fujitsu Infinity Pro" pitchFamily="2" charset="0"/>
                <a:ea typeface="+mn-ea"/>
                <a:cs typeface="+mn-cs"/>
              </a:defRPr>
            </a:lvl4pPr>
            <a:lvl5pPr marL="1543012" indent="-171446" algn="l" defTabSz="685783" rtl="0" eaLnBrk="1" latinLnBrk="0" hangingPunct="1">
              <a:lnSpc>
                <a:spcPct val="90000"/>
              </a:lnSpc>
              <a:spcBef>
                <a:spcPts val="375"/>
              </a:spcBef>
              <a:buSzPct val="120000"/>
              <a:buFont typeface="Arial" panose="020B0604020202020204" pitchFamily="34" charset="0"/>
              <a:buChar char="●"/>
              <a:defRPr sz="1400" kern="1200">
                <a:solidFill>
                  <a:schemeClr val="tx1"/>
                </a:solidFill>
                <a:latin typeface="Arial" panose="020B0604020202020204" pitchFamily="34"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kumimoji="1" lang="en-AU" altLang="ja-JP" dirty="0">
                <a:latin typeface="+mn-lt"/>
                <a:ea typeface="Open Sans" panose="020B0606030504020204" pitchFamily="34" charset="0"/>
                <a:cs typeface="Open Sans" panose="020B0606030504020204" pitchFamily="34" charset="0"/>
              </a:rPr>
              <a:t>During the initial table synchronization, only tables that belong to the specified schema are copied to the subscriber. </a:t>
            </a:r>
          </a:p>
          <a:p>
            <a:r>
              <a:rPr kumimoji="1" lang="en-AU" altLang="ja-JP" dirty="0">
                <a:latin typeface="+mn-lt"/>
                <a:ea typeface="Open Sans" panose="020B0606030504020204" pitchFamily="34" charset="0"/>
                <a:cs typeface="Open Sans" panose="020B0606030504020204" pitchFamily="34" charset="0"/>
              </a:rPr>
              <a:t>When sending the incremental transaction changes, publisher will check if this transaction’s relation belongs to one of the schemas and publish only those changes.</a:t>
            </a:r>
          </a:p>
          <a:p>
            <a:endParaRPr kumimoji="1" lang="en-AU" altLang="ja-JP" dirty="0">
              <a:latin typeface="+mn-lt"/>
              <a:ea typeface="Open Sans" panose="020B0606030504020204" pitchFamily="34" charset="0"/>
              <a:cs typeface="Open Sans" panose="020B0606030504020204" pitchFamily="34" charset="0"/>
            </a:endParaRPr>
          </a:p>
          <a:p>
            <a:endParaRPr kumimoji="1" lang="en-AU" altLang="ja-JP"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endParaRPr kumimoji="1" lang="en-AU" altLang="ja-JP" dirty="0">
              <a:latin typeface="+mn-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66908322"/>
      </p:ext>
    </p:extLst>
  </p:cSld>
  <p:clrMapOvr>
    <a:masterClrMapping/>
  </p:clrMapOvr>
  <p:transition advTm="65350">
    <p:fade/>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216B4DF-B8B1-40BD-B2C0-D31B23ABFE69}"/>
              </a:ext>
            </a:extLst>
          </p:cNvPr>
          <p:cNvSpPr>
            <a:spLocks noGrp="1"/>
          </p:cNvSpPr>
          <p:nvPr>
            <p:ph type="title"/>
          </p:nvPr>
        </p:nvSpPr>
        <p:spPr/>
        <p:txBody>
          <a:bodyPr/>
          <a:lstStyle/>
          <a:p>
            <a:r>
              <a:rPr lang="en-US" altLang="ja-JP" dirty="0">
                <a:ea typeface="Meiryo UI" panose="020B0604030504040204" pitchFamily="50" charset="-128"/>
              </a:rPr>
              <a:t>Replicating TABLES IN SCHEMA</a:t>
            </a:r>
          </a:p>
        </p:txBody>
      </p:sp>
      <p:sp>
        <p:nvSpPr>
          <p:cNvPr id="8" name="コンテンツ プレースホルダー 7">
            <a:extLst>
              <a:ext uri="{FF2B5EF4-FFF2-40B4-BE49-F238E27FC236}">
                <a16:creationId xmlns:a16="http://schemas.microsoft.com/office/drawing/2014/main" id="{653CF29B-786E-4758-B905-F902F40873A8}"/>
              </a:ext>
            </a:extLst>
          </p:cNvPr>
          <p:cNvSpPr>
            <a:spLocks noGrp="1"/>
          </p:cNvSpPr>
          <p:nvPr>
            <p:ph type="body" sz="quarter" idx="10"/>
          </p:nvPr>
        </p:nvSpPr>
        <p:spPr>
          <a:xfrm>
            <a:off x="285731" y="919452"/>
            <a:ext cx="8532000" cy="4109747"/>
          </a:xfrm>
        </p:spPr>
        <p:txBody>
          <a:bodyPr>
            <a:noAutofit/>
          </a:bodyPr>
          <a:lstStyle/>
          <a:p>
            <a:pPr>
              <a:spcAft>
                <a:spcPts val="0"/>
              </a:spcAft>
            </a:pPr>
            <a:r>
              <a:rPr kumimoji="1" lang="en-US" altLang="ja-JP" dirty="0">
                <a:latin typeface="+mn-lt"/>
                <a:ea typeface="Open Sans" panose="020B0606030504020204" pitchFamily="34" charset="0"/>
                <a:cs typeface="Open Sans" panose="020B0606030504020204" pitchFamily="34" charset="0"/>
              </a:rPr>
              <a:t>If the subscription has several publications in which some publication is defined for all table, then all tables publication will be given higher precedence and all the table data will be sent to subscription.</a:t>
            </a:r>
          </a:p>
          <a:p>
            <a:pPr>
              <a:spcBef>
                <a:spcPts val="300"/>
              </a:spcBef>
              <a:spcAft>
                <a:spcPts val="0"/>
              </a:spcAft>
            </a:pPr>
            <a:r>
              <a:rPr kumimoji="1" lang="en-US" altLang="ja-JP" dirty="0">
                <a:latin typeface="+mn-lt"/>
                <a:ea typeface="Open Sans" panose="020B0606030504020204" pitchFamily="34" charset="0"/>
                <a:cs typeface="Open Sans" panose="020B0606030504020204" pitchFamily="34" charset="0"/>
              </a:rPr>
              <a:t>Any new table created in the schema after creation of publication will be automatically added to the publication.</a:t>
            </a:r>
          </a:p>
          <a:p>
            <a:pPr lvl="1">
              <a:spcBef>
                <a:spcPts val="300"/>
              </a:spcBef>
              <a:spcAft>
                <a:spcPts val="0"/>
              </a:spcAft>
            </a:pPr>
            <a:r>
              <a:rPr lang="en-US" altLang="ja-JP" dirty="0"/>
              <a:t>Similarly, tables removed from the schema will be automatically removed from the publication.</a:t>
            </a:r>
          </a:p>
          <a:p>
            <a:pPr>
              <a:spcBef>
                <a:spcPts val="300"/>
              </a:spcBef>
              <a:spcAft>
                <a:spcPts val="0"/>
              </a:spcAft>
            </a:pPr>
            <a:r>
              <a:rPr kumimoji="1" lang="en-US" altLang="ja-JP" dirty="0">
                <a:latin typeface="+mn-lt"/>
                <a:ea typeface="Open Sans" panose="020B0606030504020204" pitchFamily="34" charset="0"/>
                <a:cs typeface="Open Sans" panose="020B0606030504020204" pitchFamily="34" charset="0"/>
              </a:rPr>
              <a:t>But data of newly created tables (after creation of subscription) will not be replicated automatically - the user will have to run ALTER SUBSCRIPTION … REFRESH PUBLICATION, which will fetch the missing tables and take care of synchronizing the data from the publisher.</a:t>
            </a:r>
          </a:p>
          <a:p>
            <a:pPr>
              <a:spcBef>
                <a:spcPts val="300"/>
              </a:spcBef>
              <a:spcAft>
                <a:spcPts val="0"/>
              </a:spcAft>
            </a:pPr>
            <a:r>
              <a:rPr kumimoji="1" lang="en-US" altLang="ja-JP" dirty="0">
                <a:latin typeface="+mn-lt"/>
                <a:ea typeface="Open Sans" panose="020B0606030504020204" pitchFamily="34" charset="0"/>
                <a:cs typeface="Open Sans" panose="020B0606030504020204" pitchFamily="34" charset="0"/>
              </a:rPr>
              <a:t>ALL TABLES replication is similar to TABLES IN SCHEMA publication, except that it will replicate all tables data instead of replicating only the tables present in the schema.</a:t>
            </a:r>
          </a:p>
        </p:txBody>
      </p:sp>
      <p:sp>
        <p:nvSpPr>
          <p:cNvPr id="3" name="Oval 2">
            <a:extLst>
              <a:ext uri="{FF2B5EF4-FFF2-40B4-BE49-F238E27FC236}">
                <a16:creationId xmlns:a16="http://schemas.microsoft.com/office/drawing/2014/main" id="{485A3ECF-C1C1-0A83-42A6-32D8D1EF0949}"/>
              </a:ext>
            </a:extLst>
          </p:cNvPr>
          <p:cNvSpPr>
            <a:spLocks noChangeAspect="1"/>
          </p:cNvSpPr>
          <p:nvPr/>
        </p:nvSpPr>
        <p:spPr>
          <a:xfrm>
            <a:off x="7611513" y="204699"/>
            <a:ext cx="324000" cy="32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100" dirty="0">
                <a:latin typeface="Fujitsu Infinity Pro Bold" pitchFamily="2" charset="0"/>
              </a:rPr>
              <a:t>2/2</a:t>
            </a:r>
          </a:p>
        </p:txBody>
      </p:sp>
    </p:spTree>
    <p:extLst>
      <p:ext uri="{BB962C8B-B14F-4D97-AF65-F5344CB8AC3E}">
        <p14:creationId xmlns:p14="http://schemas.microsoft.com/office/powerpoint/2010/main" val="3160463131"/>
      </p:ext>
    </p:extLst>
  </p:cSld>
  <p:clrMapOvr>
    <a:masterClrMapping/>
  </p:clrMapOvr>
  <p:transition advTm="65350">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1078B78-47A7-0747-8618-F8AF60AA83C0}"/>
              </a:ext>
            </a:extLst>
          </p:cNvPr>
          <p:cNvSpPr>
            <a:spLocks noGrp="1"/>
          </p:cNvSpPr>
          <p:nvPr>
            <p:ph type="title"/>
          </p:nvPr>
        </p:nvSpPr>
        <p:spPr/>
        <p:txBody>
          <a:bodyPr/>
          <a:lstStyle/>
          <a:p>
            <a:r>
              <a:rPr lang="en-IN" dirty="0"/>
              <a:t>Appendix</a:t>
            </a:r>
          </a:p>
        </p:txBody>
      </p:sp>
      <p:sp>
        <p:nvSpPr>
          <p:cNvPr id="7" name="Text Placeholder 2">
            <a:extLst>
              <a:ext uri="{FF2B5EF4-FFF2-40B4-BE49-F238E27FC236}">
                <a16:creationId xmlns:a16="http://schemas.microsoft.com/office/drawing/2014/main" id="{17055D8B-D11C-8E84-F601-C0F54F096E80}"/>
              </a:ext>
            </a:extLst>
          </p:cNvPr>
          <p:cNvSpPr>
            <a:spLocks noGrp="1"/>
          </p:cNvSpPr>
          <p:nvPr>
            <p:ph type="body" sz="quarter" idx="4294967295"/>
          </p:nvPr>
        </p:nvSpPr>
        <p:spPr>
          <a:xfrm>
            <a:off x="288000" y="920750"/>
            <a:ext cx="8643937" cy="2655888"/>
          </a:xfrm>
        </p:spPr>
        <p:txBody>
          <a:bodyPr/>
          <a:lstStyle/>
          <a:p>
            <a:pPr marL="0" indent="0">
              <a:buNone/>
            </a:pPr>
            <a:r>
              <a:rPr lang="en-IN" sz="1600" b="0" i="0" dirty="0">
                <a:solidFill>
                  <a:srgbClr val="000000"/>
                </a:solidFill>
                <a:effectLst/>
                <a:latin typeface="+mn-lt"/>
              </a:rPr>
              <a:t>Recommended reading:</a:t>
            </a:r>
          </a:p>
          <a:p>
            <a:pPr marL="0" indent="0">
              <a:buNone/>
            </a:pPr>
            <a:endParaRPr lang="en-IN" sz="1600" b="0" i="0" dirty="0">
              <a:solidFill>
                <a:srgbClr val="000000"/>
              </a:solidFill>
              <a:effectLst/>
              <a:latin typeface="+mn-lt"/>
            </a:endParaRPr>
          </a:p>
          <a:p>
            <a:pPr>
              <a:spcAft>
                <a:spcPts val="600"/>
              </a:spcAft>
            </a:pPr>
            <a:r>
              <a:rPr lang="en-AU" sz="1400" b="0" i="0" u="sng" noProof="1">
                <a:effectLst/>
                <a:uFill>
                  <a:solidFill>
                    <a:schemeClr val="bg1"/>
                  </a:solidFill>
                </a:uFill>
                <a:latin typeface="+mn-lt"/>
                <a:hlinkClick r:id="rId2">
                  <a:extLst>
                    <a:ext uri="{A12FA001-AC4F-418D-AE19-62706E023703}">
                      <ahyp:hlinkClr xmlns:ahyp="http://schemas.microsoft.com/office/drawing/2018/hyperlinkcolor" val="tx"/>
                    </a:ext>
                  </a:extLst>
                </a:hlinkClick>
              </a:rPr>
              <a:t>Logical Replication Tablesync Workers</a:t>
            </a:r>
            <a:endParaRPr lang="en-AU" sz="1400" b="0" i="0" u="sng" noProof="1">
              <a:effectLst/>
              <a:uFill>
                <a:solidFill>
                  <a:schemeClr val="bg1"/>
                </a:solidFill>
              </a:uFill>
              <a:latin typeface="+mn-lt"/>
            </a:endParaRPr>
          </a:p>
          <a:p>
            <a:pPr>
              <a:spcAft>
                <a:spcPts val="600"/>
              </a:spcAft>
            </a:pPr>
            <a:r>
              <a:rPr lang="en-AU" sz="1400" b="0" i="0" u="sng" noProof="1">
                <a:effectLst/>
                <a:uFill>
                  <a:solidFill>
                    <a:schemeClr val="bg1"/>
                  </a:solidFill>
                </a:uFill>
                <a:latin typeface="+mn-lt"/>
                <a:hlinkClick r:id="rId3">
                  <a:extLst>
                    <a:ext uri="{A12FA001-AC4F-418D-AE19-62706E023703}">
                      <ahyp:hlinkClr xmlns:ahyp="http://schemas.microsoft.com/office/drawing/2018/hyperlinkcolor" val="tx"/>
                    </a:ext>
                  </a:extLst>
                </a:hlinkClick>
              </a:rPr>
              <a:t>Logical replication of tables in schema in PostgreSQL 15</a:t>
            </a:r>
            <a:endParaRPr lang="en-AU" sz="1400" b="0" i="0" u="sng" noProof="1">
              <a:effectLst/>
              <a:uFill>
                <a:solidFill>
                  <a:schemeClr val="bg1"/>
                </a:solidFill>
              </a:uFill>
              <a:latin typeface="+mn-lt"/>
            </a:endParaRPr>
          </a:p>
          <a:p>
            <a:pPr>
              <a:spcAft>
                <a:spcPts val="600"/>
              </a:spcAft>
            </a:pPr>
            <a:r>
              <a:rPr lang="en-AU" sz="1400" b="0" i="0" u="sng" noProof="1">
                <a:effectLst/>
                <a:uFill>
                  <a:solidFill>
                    <a:schemeClr val="bg1"/>
                  </a:solidFill>
                </a:uFill>
                <a:latin typeface="+mn-lt"/>
                <a:hlinkClick r:id="rId4">
                  <a:extLst>
                    <a:ext uri="{A12FA001-AC4F-418D-AE19-62706E023703}">
                      <ahyp:hlinkClr xmlns:ahyp="http://schemas.microsoft.com/office/drawing/2018/hyperlinkcolor" val="tx"/>
                    </a:ext>
                  </a:extLst>
                </a:hlinkClick>
              </a:rPr>
              <a:t>How to gain insight into the pg_stat_replication_slots view </a:t>
            </a:r>
            <a:br>
              <a:rPr lang="en-AU" sz="1400" b="0" i="0" u="sng" noProof="1">
                <a:effectLst/>
                <a:uFill>
                  <a:solidFill>
                    <a:schemeClr val="bg1"/>
                  </a:solidFill>
                </a:uFill>
                <a:latin typeface="+mn-lt"/>
                <a:hlinkClick r:id="rId4">
                  <a:extLst>
                    <a:ext uri="{A12FA001-AC4F-418D-AE19-62706E023703}">
                      <ahyp:hlinkClr xmlns:ahyp="http://schemas.microsoft.com/office/drawing/2018/hyperlinkcolor" val="tx"/>
                    </a:ext>
                  </a:extLst>
                </a:hlinkClick>
              </a:rPr>
            </a:br>
            <a:r>
              <a:rPr lang="en-AU" sz="1400" b="0" i="0" u="sng" noProof="1">
                <a:effectLst/>
                <a:uFill>
                  <a:solidFill>
                    <a:schemeClr val="bg1"/>
                  </a:solidFill>
                </a:uFill>
                <a:latin typeface="+mn-lt"/>
                <a:hlinkClick r:id="rId4">
                  <a:extLst>
                    <a:ext uri="{A12FA001-AC4F-418D-AE19-62706E023703}">
                      <ahyp:hlinkClr xmlns:ahyp="http://schemas.microsoft.com/office/drawing/2018/hyperlinkcolor" val="tx"/>
                    </a:ext>
                  </a:extLst>
                </a:hlinkClick>
              </a:rPr>
              <a:t>by examining logical replication</a:t>
            </a:r>
            <a:endParaRPr lang="en-AU" sz="1400" b="0" i="0" u="sng" noProof="1">
              <a:effectLst/>
              <a:uFill>
                <a:solidFill>
                  <a:schemeClr val="bg1"/>
                </a:solidFill>
              </a:uFill>
              <a:latin typeface="+mn-lt"/>
            </a:endParaRPr>
          </a:p>
          <a:p>
            <a:pPr>
              <a:spcAft>
                <a:spcPts val="600"/>
              </a:spcAft>
            </a:pPr>
            <a:r>
              <a:rPr lang="en-AU" sz="1400" b="0" i="0" u="sng" noProof="1">
                <a:effectLst/>
                <a:uFill>
                  <a:solidFill>
                    <a:schemeClr val="bg1"/>
                  </a:solidFill>
                </a:uFill>
                <a:latin typeface="+mn-lt"/>
                <a:hlinkClick r:id="rId5">
                  <a:extLst>
                    <a:ext uri="{A12FA001-AC4F-418D-AE19-62706E023703}">
                      <ahyp:hlinkClr xmlns:ahyp="http://schemas.microsoft.com/office/drawing/2018/hyperlinkcolor" val="tx"/>
                    </a:ext>
                  </a:extLst>
                </a:hlinkClick>
              </a:rPr>
              <a:t>Column lists in logical replication publications</a:t>
            </a:r>
            <a:endParaRPr lang="en-AU" sz="1400" b="0" i="0" u="sng" noProof="1">
              <a:effectLst/>
              <a:uFill>
                <a:solidFill>
                  <a:schemeClr val="bg1"/>
                </a:solidFill>
              </a:uFill>
              <a:latin typeface="+mn-lt"/>
            </a:endParaRPr>
          </a:p>
          <a:p>
            <a:pPr>
              <a:spcAft>
                <a:spcPts val="600"/>
              </a:spcAft>
            </a:pPr>
            <a:r>
              <a:rPr lang="en-AU" sz="1400" b="0" i="0" u="sng" noProof="1">
                <a:effectLst/>
                <a:uFill>
                  <a:solidFill>
                    <a:schemeClr val="bg1"/>
                  </a:solidFill>
                </a:uFill>
                <a:latin typeface="+mn-lt"/>
                <a:hlinkClick r:id="rId6">
                  <a:extLst>
                    <a:ext uri="{A12FA001-AC4F-418D-AE19-62706E023703}">
                      <ahyp:hlinkClr xmlns:ahyp="http://schemas.microsoft.com/office/drawing/2018/hyperlinkcolor" val="tx"/>
                    </a:ext>
                  </a:extLst>
                </a:hlinkClick>
              </a:rPr>
              <a:t>Introducing publication row filters</a:t>
            </a:r>
            <a:endParaRPr lang="en-AU" sz="1400" b="0" i="0" u="sng" noProof="1">
              <a:effectLst/>
              <a:uFill>
                <a:solidFill>
                  <a:schemeClr val="bg1"/>
                </a:solidFill>
              </a:uFill>
              <a:latin typeface="+mn-lt"/>
            </a:endParaRPr>
          </a:p>
          <a:p>
            <a:pPr>
              <a:spcAft>
                <a:spcPts val="600"/>
              </a:spcAft>
            </a:pPr>
            <a:r>
              <a:rPr lang="en-AU" sz="1400" b="0" i="0" u="sng" noProof="1">
                <a:effectLst/>
                <a:uFill>
                  <a:solidFill>
                    <a:schemeClr val="bg1"/>
                  </a:solidFill>
                </a:uFill>
                <a:latin typeface="+mn-lt"/>
                <a:hlinkClick r:id="rId7">
                  <a:extLst>
                    <a:ext uri="{A12FA001-AC4F-418D-AE19-62706E023703}">
                      <ahyp:hlinkClr xmlns:ahyp="http://schemas.microsoft.com/office/drawing/2018/hyperlinkcolor" val="tx"/>
                    </a:ext>
                  </a:extLst>
                </a:hlinkClick>
              </a:rPr>
              <a:t>Addressing logical replication conflicts using ALTER SUBSCRIPTION SKIP</a:t>
            </a:r>
            <a:endParaRPr lang="en-AU" sz="1400" b="0" i="0" u="sng" noProof="1">
              <a:effectLst/>
              <a:uFill>
                <a:solidFill>
                  <a:schemeClr val="bg1"/>
                </a:solidFill>
              </a:uFill>
              <a:latin typeface="+mn-lt"/>
            </a:endParaRPr>
          </a:p>
          <a:p>
            <a:pPr marL="0" indent="0">
              <a:spcAft>
                <a:spcPts val="600"/>
              </a:spcAft>
              <a:buNone/>
            </a:pPr>
            <a:endParaRPr lang="en-US" sz="1400" b="0" i="0" dirty="0">
              <a:effectLst/>
              <a:latin typeface="+mn-lt"/>
            </a:endParaRPr>
          </a:p>
          <a:p>
            <a:endParaRPr lang="en-IN" sz="1600" b="0" i="0" dirty="0">
              <a:effectLst/>
              <a:latin typeface="+mn-lt"/>
            </a:endParaRPr>
          </a:p>
          <a:p>
            <a:endParaRPr lang="en-US" sz="1600" b="0" i="0" dirty="0">
              <a:solidFill>
                <a:srgbClr val="000000"/>
              </a:solidFill>
              <a:effectLst/>
              <a:latin typeface="+mn-lt"/>
            </a:endParaRPr>
          </a:p>
          <a:p>
            <a:endParaRPr lang="en-IN" sz="1600" dirty="0">
              <a:latin typeface="+mn-lt"/>
            </a:endParaRPr>
          </a:p>
        </p:txBody>
      </p:sp>
    </p:spTree>
    <p:extLst>
      <p:ext uri="{BB962C8B-B14F-4D97-AF65-F5344CB8AC3E}">
        <p14:creationId xmlns:p14="http://schemas.microsoft.com/office/powerpoint/2010/main" val="185743777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216B4DF-B8B1-40BD-B2C0-D31B23ABFE69}"/>
              </a:ext>
            </a:extLst>
          </p:cNvPr>
          <p:cNvSpPr>
            <a:spLocks noGrp="1"/>
          </p:cNvSpPr>
          <p:nvPr>
            <p:ph type="title"/>
          </p:nvPr>
        </p:nvSpPr>
        <p:spPr/>
        <p:txBody>
          <a:bodyPr/>
          <a:lstStyle/>
          <a:p>
            <a:r>
              <a:rPr lang="en-US" altLang="ja-JP" dirty="0"/>
              <a:t>Use cases</a:t>
            </a:r>
            <a:endParaRPr kumimoji="1" lang="ja-JP" altLang="en-US" dirty="0">
              <a:ea typeface="Meiryo UI" panose="020B0604030504040204" pitchFamily="50" charset="-128"/>
            </a:endParaRPr>
          </a:p>
        </p:txBody>
      </p:sp>
      <p:sp>
        <p:nvSpPr>
          <p:cNvPr id="8" name="コンテンツ プレースホルダー 7">
            <a:extLst>
              <a:ext uri="{FF2B5EF4-FFF2-40B4-BE49-F238E27FC236}">
                <a16:creationId xmlns:a16="http://schemas.microsoft.com/office/drawing/2014/main" id="{653CF29B-786E-4758-B905-F902F40873A8}"/>
              </a:ext>
            </a:extLst>
          </p:cNvPr>
          <p:cNvSpPr>
            <a:spLocks noGrp="1"/>
          </p:cNvSpPr>
          <p:nvPr>
            <p:ph type="body" sz="quarter" idx="10"/>
          </p:nvPr>
        </p:nvSpPr>
        <p:spPr>
          <a:xfrm>
            <a:off x="285731" y="928978"/>
            <a:ext cx="8532000" cy="4022672"/>
          </a:xfrm>
        </p:spPr>
        <p:txBody>
          <a:bodyPr>
            <a:noAutofit/>
          </a:bodyPr>
          <a:lstStyle/>
          <a:p>
            <a:r>
              <a:rPr lang="en-US" b="0" i="0" dirty="0">
                <a:solidFill>
                  <a:srgbClr val="000000"/>
                </a:solidFill>
                <a:effectLst/>
                <a:latin typeface="+mn-lt"/>
              </a:rPr>
              <a:t>Sending incremental changes in a single database or a subset of a database to subscribers as they occur.</a:t>
            </a:r>
          </a:p>
          <a:p>
            <a:r>
              <a:rPr lang="en-US" b="0" i="0" dirty="0">
                <a:solidFill>
                  <a:srgbClr val="000000"/>
                </a:solidFill>
                <a:effectLst/>
                <a:latin typeface="+mn-lt"/>
              </a:rPr>
              <a:t>Firing triggers for individual changes as they arrive on the subscriber.</a:t>
            </a:r>
          </a:p>
          <a:p>
            <a:r>
              <a:rPr lang="en-US" b="0" i="0" dirty="0">
                <a:solidFill>
                  <a:srgbClr val="000000"/>
                </a:solidFill>
                <a:effectLst/>
                <a:latin typeface="+mn-lt"/>
              </a:rPr>
              <a:t>Consolidating multiple databases into a single one (e.g., for analytical purposes).</a:t>
            </a:r>
          </a:p>
          <a:p>
            <a:r>
              <a:rPr lang="en-US" b="0" i="0" dirty="0">
                <a:solidFill>
                  <a:srgbClr val="000000"/>
                </a:solidFill>
                <a:effectLst/>
                <a:latin typeface="+mn-lt"/>
              </a:rPr>
              <a:t>Replicating between different major versions of PostgreSQL.</a:t>
            </a:r>
          </a:p>
          <a:p>
            <a:r>
              <a:rPr lang="en-US" b="0" i="0" dirty="0">
                <a:solidFill>
                  <a:srgbClr val="000000"/>
                </a:solidFill>
                <a:effectLst/>
                <a:latin typeface="+mn-lt"/>
              </a:rPr>
              <a:t>Replicating between PostgreSQL instances on different platforms (e.g., Linux to Windows).</a:t>
            </a:r>
          </a:p>
          <a:p>
            <a:r>
              <a:rPr lang="en-US" b="0" i="0" dirty="0">
                <a:solidFill>
                  <a:srgbClr val="000000"/>
                </a:solidFill>
                <a:effectLst/>
                <a:latin typeface="+mn-lt"/>
              </a:rPr>
              <a:t>Giving access to replicated data to different groups of users.</a:t>
            </a:r>
          </a:p>
          <a:p>
            <a:r>
              <a:rPr lang="en-US" b="0" i="0" dirty="0">
                <a:solidFill>
                  <a:srgbClr val="000000"/>
                </a:solidFill>
                <a:effectLst/>
                <a:latin typeface="+mn-lt"/>
              </a:rPr>
              <a:t>Sharing a subset of the database between multiple databases.</a:t>
            </a:r>
          </a:p>
        </p:txBody>
      </p:sp>
    </p:spTree>
    <p:extLst>
      <p:ext uri="{BB962C8B-B14F-4D97-AF65-F5344CB8AC3E}">
        <p14:creationId xmlns:p14="http://schemas.microsoft.com/office/powerpoint/2010/main" val="1861229559"/>
      </p:ext>
    </p:extLst>
  </p:cSld>
  <p:clrMapOvr>
    <a:masterClrMapping/>
  </p:clrMapOvr>
  <p:transition advTm="65350">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DB6C4418-07A3-58B2-A298-4E50075CF7C2}"/>
              </a:ext>
            </a:extLst>
          </p:cNvPr>
          <p:cNvSpPr txBox="1">
            <a:spLocks/>
          </p:cNvSpPr>
          <p:nvPr/>
        </p:nvSpPr>
        <p:spPr>
          <a:xfrm>
            <a:off x="387366" y="568167"/>
            <a:ext cx="3488256" cy="651033"/>
          </a:xfrm>
          <a:prstGeom prst="rect">
            <a:avLst/>
          </a:prstGeom>
        </p:spPr>
        <p:txBody>
          <a:bodyPr lIns="0" tIns="0" rIns="0" bIns="0">
            <a:noAutofit/>
          </a:bodyPr>
          <a:lstStyle>
            <a:lvl1pPr algn="l" defTabSz="685800" rtl="0" eaLnBrk="1" latinLnBrk="0" hangingPunct="1">
              <a:lnSpc>
                <a:spcPct val="90000"/>
              </a:lnSpc>
              <a:spcBef>
                <a:spcPct val="0"/>
              </a:spcBef>
              <a:buNone/>
              <a:defRPr kumimoji="1" sz="2800" b="0" kern="1200">
                <a:solidFill>
                  <a:schemeClr val="tx1"/>
                </a:solidFill>
                <a:latin typeface="Fujitsu Infinity Pro" pitchFamily="2" charset="0"/>
                <a:ea typeface="+mj-ea"/>
                <a:cs typeface="+mj-cs"/>
              </a:defRPr>
            </a:lvl1pPr>
          </a:lstStyle>
          <a:p>
            <a:pPr defTabSz="914354"/>
            <a:r>
              <a:rPr lang="en-US" sz="4800" dirty="0">
                <a:solidFill>
                  <a:schemeClr val="bg1"/>
                </a:solidFill>
                <a:latin typeface="Fujitsu Infinity Pro Bold" pitchFamily="2" charset="0"/>
              </a:rPr>
              <a:t>Thank you</a:t>
            </a:r>
            <a:endParaRPr lang="en-US" sz="4800" baseline="20000" dirty="0">
              <a:solidFill>
                <a:schemeClr val="bg1"/>
              </a:solidFill>
              <a:latin typeface="Fujitsu Infinity Pro Bold" pitchFamily="2" charset="0"/>
            </a:endParaRPr>
          </a:p>
        </p:txBody>
      </p:sp>
      <p:sp>
        <p:nvSpPr>
          <p:cNvPr id="3" name="Title 1">
            <a:extLst>
              <a:ext uri="{FF2B5EF4-FFF2-40B4-BE49-F238E27FC236}">
                <a16:creationId xmlns:a16="http://schemas.microsoft.com/office/drawing/2014/main" id="{470FDD2C-A93D-3F7D-C1F9-688590933D0F}"/>
              </a:ext>
            </a:extLst>
          </p:cNvPr>
          <p:cNvSpPr txBox="1">
            <a:spLocks/>
          </p:cNvSpPr>
          <p:nvPr/>
        </p:nvSpPr>
        <p:spPr>
          <a:xfrm>
            <a:off x="387365" y="1576225"/>
            <a:ext cx="4727559" cy="380001"/>
          </a:xfrm>
          <a:prstGeom prst="rect">
            <a:avLst/>
          </a:prstGeom>
        </p:spPr>
        <p:txBody>
          <a:bodyPr wrap="square" lIns="0" tIns="0" rIns="0" bIns="0" anchor="t" anchorCtr="0">
            <a:noAutofit/>
          </a:bodyPr>
          <a:lstStyle>
            <a:lvl1pPr algn="l" defTabSz="685783" rtl="0" eaLnBrk="1" latinLnBrk="0" hangingPunct="1">
              <a:lnSpc>
                <a:spcPct val="90000"/>
              </a:lnSpc>
              <a:spcBef>
                <a:spcPct val="0"/>
              </a:spcBef>
              <a:buNone/>
              <a:defRPr kumimoji="1" sz="2700" b="0" kern="1200">
                <a:solidFill>
                  <a:schemeClr val="bg1"/>
                </a:solidFill>
                <a:latin typeface="Fujitsu Infinity Pro" pitchFamily="2" charset="0"/>
                <a:ea typeface="+mj-ea"/>
                <a:cs typeface="+mj-cs"/>
              </a:defRPr>
            </a:lvl1pPr>
          </a:lstStyle>
          <a:p>
            <a:pPr>
              <a:lnSpc>
                <a:spcPct val="110000"/>
              </a:lnSpc>
            </a:pPr>
            <a:r>
              <a:rPr lang="en-IN" sz="2400" dirty="0">
                <a:latin typeface="+mj-lt"/>
              </a:rPr>
              <a:t>Internals of logical replication</a:t>
            </a:r>
            <a:endParaRPr lang="en-US" sz="1800" dirty="0">
              <a:latin typeface="+mj-lt"/>
            </a:endParaRPr>
          </a:p>
        </p:txBody>
      </p:sp>
      <p:sp>
        <p:nvSpPr>
          <p:cNvPr id="6" name="TextBox 5">
            <a:extLst>
              <a:ext uri="{FF2B5EF4-FFF2-40B4-BE49-F238E27FC236}">
                <a16:creationId xmlns:a16="http://schemas.microsoft.com/office/drawing/2014/main" id="{3933711E-5FCC-F429-3FE3-C0B9E111B51D}"/>
              </a:ext>
            </a:extLst>
          </p:cNvPr>
          <p:cNvSpPr txBox="1"/>
          <p:nvPr/>
        </p:nvSpPr>
        <p:spPr>
          <a:xfrm>
            <a:off x="387366" y="2012096"/>
            <a:ext cx="3647411" cy="607279"/>
          </a:xfrm>
          <a:prstGeom prst="rect">
            <a:avLst/>
          </a:prstGeom>
          <a:noFill/>
        </p:spPr>
        <p:txBody>
          <a:bodyPr wrap="square" lIns="0" tIns="0" rIns="0" bIns="0" rtlCol="0">
            <a:noAutofit/>
          </a:bodyPr>
          <a:lstStyle/>
          <a:p>
            <a:pPr>
              <a:lnSpc>
                <a:spcPct val="130000"/>
              </a:lnSpc>
              <a:spcBef>
                <a:spcPts val="400"/>
              </a:spcBef>
              <a:defRPr/>
            </a:pPr>
            <a:r>
              <a:rPr lang="en-US" dirty="0">
                <a:solidFill>
                  <a:prstClr val="white"/>
                </a:solidFill>
                <a:latin typeface="+mj-lt"/>
              </a:rPr>
              <a:t>Vigneshwaran C</a:t>
            </a:r>
          </a:p>
        </p:txBody>
      </p:sp>
    </p:spTree>
    <p:extLst>
      <p:ext uri="{BB962C8B-B14F-4D97-AF65-F5344CB8AC3E}">
        <p14:creationId xmlns:p14="http://schemas.microsoft.com/office/powerpoint/2010/main" val="7003854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タイトル 4">
            <a:extLst>
              <a:ext uri="{FF2B5EF4-FFF2-40B4-BE49-F238E27FC236}">
                <a16:creationId xmlns:a16="http://schemas.microsoft.com/office/drawing/2014/main" id="{DF5189BA-B47D-7B89-FAD3-AB3CC0D53152}"/>
              </a:ext>
            </a:extLst>
          </p:cNvPr>
          <p:cNvSpPr txBox="1">
            <a:spLocks/>
          </p:cNvSpPr>
          <p:nvPr/>
        </p:nvSpPr>
        <p:spPr>
          <a:xfrm>
            <a:off x="277201" y="172800"/>
            <a:ext cx="8028000" cy="387798"/>
          </a:xfrm>
          <a:prstGeom prst="rect">
            <a:avLst/>
          </a:prstGeom>
        </p:spPr>
        <p:txBody>
          <a:bodyPr vert="horz" wrap="square" lIns="0" tIns="0" rIns="0" bIns="0" rtlCol="0" anchor="ctr">
            <a:noAutofit/>
          </a:bodyPr>
          <a:lstStyle>
            <a:lvl1pPr algn="l" defTabSz="685783" rtl="0" eaLnBrk="1" latinLnBrk="0" hangingPunct="1">
              <a:lnSpc>
                <a:spcPct val="90000"/>
              </a:lnSpc>
              <a:spcBef>
                <a:spcPct val="0"/>
              </a:spcBef>
              <a:buNone/>
              <a:defRPr lang="en-US" sz="2400" b="0" kern="1200" dirty="0">
                <a:solidFill>
                  <a:schemeClr val="bg1"/>
                </a:solidFill>
                <a:latin typeface="Fujitsu Infinity Pro Bold" pitchFamily="2" charset="0"/>
                <a:ea typeface="+mj-ea"/>
                <a:cs typeface="+mj-cs"/>
              </a:defRPr>
            </a:lvl1pPr>
          </a:lstStyle>
          <a:p>
            <a:r>
              <a:rPr lang="en-IN" altLang="ja-JP"/>
              <a:t>Architecture</a:t>
            </a:r>
          </a:p>
        </p:txBody>
      </p:sp>
      <p:sp>
        <p:nvSpPr>
          <p:cNvPr id="12" name="Rectangle: Rounded Corners 11">
            <a:extLst>
              <a:ext uri="{FF2B5EF4-FFF2-40B4-BE49-F238E27FC236}">
                <a16:creationId xmlns:a16="http://schemas.microsoft.com/office/drawing/2014/main" id="{BB549E01-2489-2005-A011-2AB008038A5A}"/>
              </a:ext>
            </a:extLst>
          </p:cNvPr>
          <p:cNvSpPr/>
          <p:nvPr/>
        </p:nvSpPr>
        <p:spPr>
          <a:xfrm>
            <a:off x="2864130" y="1063887"/>
            <a:ext cx="5069712" cy="1706209"/>
          </a:xfrm>
          <a:prstGeom prst="roundRect">
            <a:avLst>
              <a:gd name="adj" fmla="val 1225"/>
            </a:avLst>
          </a:prstGeom>
          <a:solidFill>
            <a:srgbClr val="FFC39B"/>
          </a:solidFill>
          <a:ln w="12700">
            <a:noFill/>
          </a:ln>
          <a:effectLst/>
        </p:spPr>
        <p:txBody>
          <a:bodyPr wrap="square" lIns="36000" tIns="36000" rIns="72000" bIns="0" rtlCol="0" anchor="t" anchorCtr="0">
            <a:noAutofit/>
          </a:bodyPr>
          <a:lstStyle/>
          <a:p>
            <a:pPr marL="0" marR="0" lvl="0" indent="0" algn="r" defTabSz="457200" eaLnBrk="1" fontAlgn="auto" latinLnBrk="0" hangingPunct="1">
              <a:lnSpc>
                <a:spcPts val="1300"/>
              </a:lnSpc>
              <a:spcBef>
                <a:spcPts val="0"/>
              </a:spcBef>
              <a:spcAft>
                <a:spcPts val="0"/>
              </a:spcAft>
              <a:buClrTx/>
              <a:buSzTx/>
              <a:buFontTx/>
              <a:buNone/>
              <a:tabLst/>
              <a:defRPr/>
            </a:pPr>
            <a:r>
              <a:rPr kumimoji="0" lang="en-AU" sz="1100" b="0" i="0" u="none" strike="noStrike" kern="0" cap="none" spc="0" normalizeH="0" baseline="0" noProof="0" dirty="0">
                <a:ln>
                  <a:noFill/>
                </a:ln>
                <a:solidFill>
                  <a:prstClr val="black">
                    <a:lumMod val="95000"/>
                    <a:lumOff val="5000"/>
                  </a:prstClr>
                </a:solidFill>
                <a:effectLst/>
                <a:uLnTx/>
                <a:uFillTx/>
                <a:latin typeface="+mj-lt"/>
              </a:rPr>
              <a:t>Publisher node</a:t>
            </a:r>
          </a:p>
        </p:txBody>
      </p:sp>
      <p:sp>
        <p:nvSpPr>
          <p:cNvPr id="15" name="Cylinder 14">
            <a:extLst>
              <a:ext uri="{FF2B5EF4-FFF2-40B4-BE49-F238E27FC236}">
                <a16:creationId xmlns:a16="http://schemas.microsoft.com/office/drawing/2014/main" id="{F4B76910-939C-2355-0AB3-BDFE61E364C3}"/>
              </a:ext>
            </a:extLst>
          </p:cNvPr>
          <p:cNvSpPr>
            <a:spLocks noChangeAspect="1"/>
          </p:cNvSpPr>
          <p:nvPr/>
        </p:nvSpPr>
        <p:spPr>
          <a:xfrm>
            <a:off x="3363520" y="2106183"/>
            <a:ext cx="648000" cy="504624"/>
          </a:xfrm>
          <a:prstGeom prst="can">
            <a:avLst>
              <a:gd name="adj" fmla="val 22946"/>
            </a:avLst>
          </a:prstGeom>
          <a:solidFill>
            <a:srgbClr val="E5E2D3"/>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AU" sz="900" b="0" i="0" u="none" strike="noStrike" kern="0" cap="none" spc="0" normalizeH="0" baseline="0" noProof="0" dirty="0">
                <a:ln>
                  <a:noFill/>
                </a:ln>
                <a:solidFill>
                  <a:prstClr val="black"/>
                </a:solidFill>
                <a:effectLst/>
                <a:uLnTx/>
                <a:uFillTx/>
                <a:ea typeface="+mn-ea"/>
                <a:cs typeface="+mn-cs"/>
              </a:rPr>
              <a:t>Data</a:t>
            </a:r>
          </a:p>
        </p:txBody>
      </p:sp>
      <p:sp>
        <p:nvSpPr>
          <p:cNvPr id="21" name="Rectangle: Rounded Corners 20">
            <a:extLst>
              <a:ext uri="{FF2B5EF4-FFF2-40B4-BE49-F238E27FC236}">
                <a16:creationId xmlns:a16="http://schemas.microsoft.com/office/drawing/2014/main" id="{DC9BCCB6-D9D3-EE69-B7A5-17729A061C69}"/>
              </a:ext>
            </a:extLst>
          </p:cNvPr>
          <p:cNvSpPr/>
          <p:nvPr/>
        </p:nvSpPr>
        <p:spPr>
          <a:xfrm>
            <a:off x="2979445" y="1362558"/>
            <a:ext cx="1368000" cy="360000"/>
          </a:xfrm>
          <a:prstGeom prst="roundRect">
            <a:avLst>
              <a:gd name="adj" fmla="val 5774"/>
            </a:avLst>
          </a:prstGeom>
          <a:solidFill>
            <a:srgbClr val="FFB469"/>
          </a:solidFill>
          <a:ln w="6350">
            <a:solidFill>
              <a:sysClr val="windowText" lastClr="000000"/>
            </a:solidFill>
          </a:ln>
          <a:effectLst/>
        </p:spPr>
        <p:txBody>
          <a:bodyPr wrap="square" lIns="0" tIns="0" rIns="0" bIns="0" rtlCol="0" anchor="ctr" anchorCtr="0">
            <a:noAutofit/>
          </a:bodyPr>
          <a:lstStyle/>
          <a:p>
            <a:pPr marL="0" marR="0" lvl="0" indent="0" algn="ctr" defTabSz="457200" eaLnBrk="1" fontAlgn="auto" latinLnBrk="0" hangingPunct="1">
              <a:lnSpc>
                <a:spcPts val="1300"/>
              </a:lnSpc>
              <a:spcBef>
                <a:spcPts val="0"/>
              </a:spcBef>
              <a:spcAft>
                <a:spcPts val="0"/>
              </a:spcAft>
              <a:buClrTx/>
              <a:buSzTx/>
              <a:buFontTx/>
              <a:buNone/>
              <a:tabLst/>
              <a:defRPr/>
            </a:pPr>
            <a:r>
              <a:rPr kumimoji="0" lang="en-AU" sz="1100" b="0" i="0" u="none" strike="noStrike" kern="0" cap="none" spc="0" normalizeH="0" baseline="0" noProof="0" dirty="0">
                <a:ln>
                  <a:noFill/>
                </a:ln>
                <a:solidFill>
                  <a:prstClr val="black">
                    <a:lumMod val="95000"/>
                    <a:lumOff val="5000"/>
                  </a:prstClr>
                </a:solidFill>
                <a:effectLst/>
                <a:uLnTx/>
                <a:uFillTx/>
              </a:rPr>
              <a:t>Backend</a:t>
            </a:r>
          </a:p>
        </p:txBody>
      </p:sp>
      <p:sp>
        <p:nvSpPr>
          <p:cNvPr id="22" name="Rectangle: Rounded Corners 21">
            <a:extLst>
              <a:ext uri="{FF2B5EF4-FFF2-40B4-BE49-F238E27FC236}">
                <a16:creationId xmlns:a16="http://schemas.microsoft.com/office/drawing/2014/main" id="{6CE1CBD3-C31B-39A5-E96B-45861CFE8CB5}"/>
              </a:ext>
            </a:extLst>
          </p:cNvPr>
          <p:cNvSpPr/>
          <p:nvPr/>
        </p:nvSpPr>
        <p:spPr>
          <a:xfrm>
            <a:off x="5116113" y="1362833"/>
            <a:ext cx="1368000" cy="360000"/>
          </a:xfrm>
          <a:prstGeom prst="roundRect">
            <a:avLst>
              <a:gd name="adj" fmla="val 5774"/>
            </a:avLst>
          </a:prstGeom>
          <a:solidFill>
            <a:srgbClr val="FFB469"/>
          </a:solidFill>
          <a:ln w="6350">
            <a:solidFill>
              <a:sysClr val="windowText" lastClr="000000"/>
            </a:solidFill>
          </a:ln>
          <a:effectLst/>
        </p:spPr>
        <p:txBody>
          <a:bodyPr wrap="square" lIns="0" tIns="0" rIns="0" bIns="0" rtlCol="0" anchor="ctr" anchorCtr="0">
            <a:noAutofit/>
          </a:bodyPr>
          <a:lstStyle/>
          <a:p>
            <a:pPr marL="0" marR="0" lvl="0" indent="0" algn="ctr" defTabSz="457200" eaLnBrk="1" fontAlgn="auto" latinLnBrk="0" hangingPunct="1">
              <a:lnSpc>
                <a:spcPts val="1300"/>
              </a:lnSpc>
              <a:spcBef>
                <a:spcPts val="0"/>
              </a:spcBef>
              <a:spcAft>
                <a:spcPts val="0"/>
              </a:spcAft>
              <a:buClrTx/>
              <a:buSzTx/>
              <a:buFontTx/>
              <a:buNone/>
              <a:tabLst/>
              <a:defRPr/>
            </a:pPr>
            <a:r>
              <a:rPr kumimoji="0" lang="en-AU" sz="1100" b="0" i="0" u="none" strike="noStrike" kern="0" cap="none" spc="0" normalizeH="0" baseline="0" noProof="0" dirty="0">
                <a:ln>
                  <a:noFill/>
                </a:ln>
                <a:solidFill>
                  <a:prstClr val="black">
                    <a:lumMod val="95000"/>
                    <a:lumOff val="5000"/>
                  </a:prstClr>
                </a:solidFill>
                <a:effectLst/>
                <a:uLnTx/>
                <a:uFillTx/>
              </a:rPr>
              <a:t>WAL sender</a:t>
            </a:r>
          </a:p>
        </p:txBody>
      </p:sp>
      <p:sp>
        <p:nvSpPr>
          <p:cNvPr id="29" name="Arrow: Right 28">
            <a:extLst>
              <a:ext uri="{FF2B5EF4-FFF2-40B4-BE49-F238E27FC236}">
                <a16:creationId xmlns:a16="http://schemas.microsoft.com/office/drawing/2014/main" id="{410E67AD-E975-4F14-7B2B-6BC5D60EDDA4}"/>
              </a:ext>
            </a:extLst>
          </p:cNvPr>
          <p:cNvSpPr/>
          <p:nvPr/>
        </p:nvSpPr>
        <p:spPr>
          <a:xfrm rot="5400000">
            <a:off x="3488974" y="1806884"/>
            <a:ext cx="396000" cy="324000"/>
          </a:xfrm>
          <a:prstGeom prst="rightArrow">
            <a:avLst>
              <a:gd name="adj1" fmla="val 50000"/>
              <a:gd name="adj2" fmla="val 52646"/>
            </a:avLst>
          </a:prstGeom>
          <a:solidFill>
            <a:schemeClr val="accent3">
              <a:lumMod val="20000"/>
              <a:lumOff val="80000"/>
            </a:schemeClr>
          </a:solidFill>
          <a:ln w="6350">
            <a:solidFill>
              <a:schemeClr val="tx1"/>
            </a:solidFill>
          </a:ln>
          <a:effectLst/>
        </p:spPr>
        <p:txBody>
          <a:bodyPr wrap="square" lIns="0" tIns="0" rIns="0" bIns="0" rtlCol="0" anchor="ctr" anchorCtr="0">
            <a:noAutofit/>
          </a:bodyPr>
          <a:lstStyle/>
          <a:p>
            <a:pPr marL="0" marR="0" lvl="0" indent="0" algn="ctr" defTabSz="457200" eaLnBrk="1" fontAlgn="auto" latinLnBrk="0" hangingPunct="1">
              <a:lnSpc>
                <a:spcPts val="13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lumMod val="95000"/>
                  <a:lumOff val="5000"/>
                </a:prstClr>
              </a:solidFill>
              <a:effectLst/>
              <a:uLnTx/>
              <a:uFillTx/>
            </a:endParaRPr>
          </a:p>
        </p:txBody>
      </p:sp>
      <p:sp>
        <p:nvSpPr>
          <p:cNvPr id="30" name="Right Bracket 29">
            <a:extLst>
              <a:ext uri="{FF2B5EF4-FFF2-40B4-BE49-F238E27FC236}">
                <a16:creationId xmlns:a16="http://schemas.microsoft.com/office/drawing/2014/main" id="{F766ECF2-0F9C-0E6E-8B88-17133DF053AC}"/>
              </a:ext>
            </a:extLst>
          </p:cNvPr>
          <p:cNvSpPr/>
          <p:nvPr/>
        </p:nvSpPr>
        <p:spPr>
          <a:xfrm flipV="1">
            <a:off x="6525020" y="1450639"/>
            <a:ext cx="134460" cy="180000"/>
          </a:xfrm>
          <a:prstGeom prst="rightBracket">
            <a:avLst>
              <a:gd name="adj" fmla="val 0"/>
            </a:avLst>
          </a:prstGeom>
          <a:noFill/>
          <a:ln w="6350" cap="flat" cmpd="sng" algn="ctr">
            <a:solidFill>
              <a:sysClr val="windowText" lastClr="000000"/>
            </a:solidFill>
            <a:prstDash val="solid"/>
            <a:miter lim="800000"/>
            <a:headEnd type="triangle"/>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6206078D-0C9F-0E7D-6F1F-0C6EA0C9EF1C}"/>
              </a:ext>
            </a:extLst>
          </p:cNvPr>
          <p:cNvSpPr>
            <a:spLocks noChangeAspect="1"/>
          </p:cNvSpPr>
          <p:nvPr/>
        </p:nvSpPr>
        <p:spPr>
          <a:xfrm>
            <a:off x="2237900" y="1225824"/>
            <a:ext cx="180000" cy="180000"/>
          </a:xfrm>
          <a:prstGeom prst="ellipse">
            <a:avLst/>
          </a:prstGeom>
          <a:solidFill>
            <a:srgbClr val="FFB469"/>
          </a:solidFill>
          <a:ln w="6350" cap="flat" cmpd="sng" algn="ctr">
            <a:solidFill>
              <a:schemeClr val="tx1"/>
            </a:solidFill>
            <a:prstDash val="solid"/>
            <a:miter lim="800000"/>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AU" sz="900" b="0" i="0" u="none" strike="noStrike" kern="0" cap="none" spc="0" normalizeH="0" baseline="0" noProof="0" dirty="0">
                <a:ln>
                  <a:noFill/>
                </a:ln>
                <a:effectLst/>
                <a:uLnTx/>
                <a:uFillTx/>
                <a:ea typeface="+mn-ea"/>
                <a:cs typeface="+mn-cs"/>
              </a:rPr>
              <a:t>4</a:t>
            </a:r>
            <a:endParaRPr kumimoji="0" lang="en-US" sz="900" b="0" i="0" u="none" strike="noStrike" kern="0" cap="none" spc="0" normalizeH="0" baseline="0" noProof="0" dirty="0">
              <a:ln>
                <a:noFill/>
              </a:ln>
              <a:effectLst/>
              <a:uLnTx/>
              <a:uFillTx/>
              <a:ea typeface="+mn-ea"/>
              <a:cs typeface="+mn-cs"/>
            </a:endParaRPr>
          </a:p>
        </p:txBody>
      </p:sp>
      <p:sp>
        <p:nvSpPr>
          <p:cNvPr id="33" name="Rectangle: Rounded Corners 32">
            <a:extLst>
              <a:ext uri="{FF2B5EF4-FFF2-40B4-BE49-F238E27FC236}">
                <a16:creationId xmlns:a16="http://schemas.microsoft.com/office/drawing/2014/main" id="{6BF0E46D-B548-159D-198C-5656A6A37523}"/>
              </a:ext>
            </a:extLst>
          </p:cNvPr>
          <p:cNvSpPr/>
          <p:nvPr/>
        </p:nvSpPr>
        <p:spPr>
          <a:xfrm>
            <a:off x="6734947" y="1416625"/>
            <a:ext cx="930253" cy="324000"/>
          </a:xfrm>
          <a:prstGeom prst="roundRect">
            <a:avLst>
              <a:gd name="adj" fmla="val 0"/>
            </a:avLst>
          </a:prstGeom>
          <a:noFill/>
          <a:ln w="19050">
            <a:noFill/>
          </a:ln>
          <a:effectLst/>
        </p:spPr>
        <p:txBody>
          <a:bodyPr wrap="square" lIns="0" tIns="0" rIns="0" bIns="0" rtlCol="0" anchor="ctr" anchorCtr="0">
            <a:noAutofit/>
          </a:bodyPr>
          <a:lstStyle/>
          <a:p>
            <a:pPr marL="0" marR="0" lvl="0" indent="0" defTabSz="457200" eaLnBrk="1" fontAlgn="auto" latinLnBrk="0" hangingPunct="1">
              <a:lnSpc>
                <a:spcPct val="90000"/>
              </a:lnSpc>
              <a:spcBef>
                <a:spcPts val="0"/>
              </a:spcBef>
              <a:spcAft>
                <a:spcPts val="0"/>
              </a:spcAft>
              <a:buClrTx/>
              <a:buSzTx/>
              <a:buFontTx/>
              <a:buNone/>
              <a:tabLst/>
              <a:defRPr/>
            </a:pPr>
            <a:r>
              <a:rPr kumimoji="0" lang="en-AU" sz="1000" b="0" i="0" u="none" strike="noStrike" kern="0" cap="none" spc="0" normalizeH="0" baseline="0" noProof="0" dirty="0">
                <a:ln>
                  <a:noFill/>
                </a:ln>
                <a:solidFill>
                  <a:prstClr val="black">
                    <a:lumMod val="95000"/>
                    <a:lumOff val="5000"/>
                  </a:prstClr>
                </a:solidFill>
                <a:effectLst/>
                <a:uLnTx/>
                <a:uFillTx/>
              </a:rPr>
              <a:t>Check if this change should be published</a:t>
            </a:r>
          </a:p>
        </p:txBody>
      </p:sp>
      <p:sp>
        <p:nvSpPr>
          <p:cNvPr id="34" name="Oval 33">
            <a:extLst>
              <a:ext uri="{FF2B5EF4-FFF2-40B4-BE49-F238E27FC236}">
                <a16:creationId xmlns:a16="http://schemas.microsoft.com/office/drawing/2014/main" id="{2F99CCEC-3562-9EE9-537A-106B51ABEF1F}"/>
              </a:ext>
            </a:extLst>
          </p:cNvPr>
          <p:cNvSpPr>
            <a:spLocks noChangeAspect="1"/>
          </p:cNvSpPr>
          <p:nvPr/>
        </p:nvSpPr>
        <p:spPr>
          <a:xfrm>
            <a:off x="3596974" y="1800113"/>
            <a:ext cx="180000" cy="180000"/>
          </a:xfrm>
          <a:prstGeom prst="ellipse">
            <a:avLst/>
          </a:prstGeom>
          <a:solidFill>
            <a:srgbClr val="FFB469"/>
          </a:solidFill>
          <a:ln w="6350" cap="flat" cmpd="sng" algn="ctr">
            <a:solidFill>
              <a:schemeClr val="tx1"/>
            </a:solidFill>
            <a:prstDash val="solid"/>
            <a:miter lim="800000"/>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AU" sz="900" b="0" i="0" u="none" strike="noStrike" kern="0" cap="none" spc="0" normalizeH="0" baseline="0" noProof="0" dirty="0">
                <a:ln>
                  <a:noFill/>
                </a:ln>
                <a:effectLst/>
                <a:uLnTx/>
                <a:uFillTx/>
                <a:ea typeface="+mn-ea"/>
                <a:cs typeface="+mn-cs"/>
              </a:rPr>
              <a:t>5</a:t>
            </a:r>
            <a:endParaRPr kumimoji="0" lang="en-US" sz="900" b="0" i="0" u="none" strike="noStrike" kern="0" cap="none" spc="0" normalizeH="0" baseline="0" noProof="0" dirty="0">
              <a:ln>
                <a:noFill/>
              </a:ln>
              <a:effectLst/>
              <a:uLnTx/>
              <a:uFillTx/>
              <a:ea typeface="+mn-ea"/>
              <a:cs typeface="+mn-cs"/>
            </a:endParaRPr>
          </a:p>
        </p:txBody>
      </p:sp>
      <p:sp>
        <p:nvSpPr>
          <p:cNvPr id="38" name="Rectangle: Rounded Corners 37">
            <a:extLst>
              <a:ext uri="{FF2B5EF4-FFF2-40B4-BE49-F238E27FC236}">
                <a16:creationId xmlns:a16="http://schemas.microsoft.com/office/drawing/2014/main" id="{18D62512-C05A-9FA5-DDDC-8F1EA304046D}"/>
              </a:ext>
            </a:extLst>
          </p:cNvPr>
          <p:cNvSpPr/>
          <p:nvPr/>
        </p:nvSpPr>
        <p:spPr>
          <a:xfrm>
            <a:off x="2852650" y="2852928"/>
            <a:ext cx="5069712" cy="1532898"/>
          </a:xfrm>
          <a:prstGeom prst="roundRect">
            <a:avLst>
              <a:gd name="adj" fmla="val 1225"/>
            </a:avLst>
          </a:prstGeom>
          <a:solidFill>
            <a:srgbClr val="FFC39B"/>
          </a:solidFill>
          <a:ln w="12700">
            <a:noFill/>
          </a:ln>
          <a:effectLst/>
        </p:spPr>
        <p:txBody>
          <a:bodyPr wrap="square" lIns="36000" tIns="36000" rIns="72000" bIns="0" rtlCol="0" anchor="t" anchorCtr="0">
            <a:noAutofit/>
          </a:bodyPr>
          <a:lstStyle/>
          <a:p>
            <a:pPr marL="0" marR="0" lvl="0" indent="0" algn="r" defTabSz="457200" eaLnBrk="1" fontAlgn="auto" latinLnBrk="0" hangingPunct="1">
              <a:lnSpc>
                <a:spcPts val="1300"/>
              </a:lnSpc>
              <a:spcBef>
                <a:spcPts val="0"/>
              </a:spcBef>
              <a:spcAft>
                <a:spcPts val="0"/>
              </a:spcAft>
              <a:buClrTx/>
              <a:buSzTx/>
              <a:buFontTx/>
              <a:buNone/>
              <a:tabLst/>
              <a:defRPr/>
            </a:pPr>
            <a:r>
              <a:rPr kumimoji="0" lang="en-AU" sz="1100" b="0" i="0" u="none" strike="noStrike" kern="0" cap="none" spc="0" normalizeH="0" baseline="0" noProof="0" dirty="0">
                <a:ln>
                  <a:noFill/>
                </a:ln>
                <a:solidFill>
                  <a:prstClr val="black">
                    <a:lumMod val="95000"/>
                    <a:lumOff val="5000"/>
                  </a:prstClr>
                </a:solidFill>
                <a:effectLst/>
                <a:uLnTx/>
                <a:uFillTx/>
                <a:latin typeface="+mj-lt"/>
              </a:rPr>
              <a:t>Subscriber node</a:t>
            </a:r>
          </a:p>
        </p:txBody>
      </p:sp>
      <p:sp>
        <p:nvSpPr>
          <p:cNvPr id="46" name="Arrow: Right 45">
            <a:extLst>
              <a:ext uri="{FF2B5EF4-FFF2-40B4-BE49-F238E27FC236}">
                <a16:creationId xmlns:a16="http://schemas.microsoft.com/office/drawing/2014/main" id="{4C1FE35F-C61B-8B59-D217-B9E7624D3688}"/>
              </a:ext>
            </a:extLst>
          </p:cNvPr>
          <p:cNvSpPr/>
          <p:nvPr/>
        </p:nvSpPr>
        <p:spPr>
          <a:xfrm rot="5400000">
            <a:off x="5277422" y="2641757"/>
            <a:ext cx="2029745" cy="288000"/>
          </a:xfrm>
          <a:prstGeom prst="rightArrow">
            <a:avLst>
              <a:gd name="adj1" fmla="val 50000"/>
              <a:gd name="adj2" fmla="val 52646"/>
            </a:avLst>
          </a:prstGeom>
          <a:solidFill>
            <a:schemeClr val="accent3">
              <a:lumMod val="20000"/>
              <a:lumOff val="80000"/>
            </a:schemeClr>
          </a:solidFill>
          <a:ln w="6350">
            <a:solidFill>
              <a:schemeClr val="tx1"/>
            </a:solidFill>
          </a:ln>
          <a:effectLst/>
        </p:spPr>
        <p:txBody>
          <a:bodyPr wrap="square" lIns="0" tIns="0" rIns="0" bIns="0" rtlCol="0" anchor="ctr" anchorCtr="0">
            <a:noAutofit/>
          </a:bodyPr>
          <a:lstStyle/>
          <a:p>
            <a:pPr marL="0" marR="0" lvl="0" indent="0" defTabSz="457200" eaLnBrk="1" fontAlgn="auto" latinLnBrk="0" hangingPunct="1">
              <a:lnSpc>
                <a:spcPts val="13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lumMod val="95000"/>
                  <a:lumOff val="5000"/>
                </a:prstClr>
              </a:solidFill>
              <a:effectLst/>
              <a:uLnTx/>
              <a:uFillTx/>
            </a:endParaRPr>
          </a:p>
        </p:txBody>
      </p:sp>
      <p:sp>
        <p:nvSpPr>
          <p:cNvPr id="47" name="Rectangle: Rounded Corners 46">
            <a:extLst>
              <a:ext uri="{FF2B5EF4-FFF2-40B4-BE49-F238E27FC236}">
                <a16:creationId xmlns:a16="http://schemas.microsoft.com/office/drawing/2014/main" id="{06255728-C097-77F5-4A8A-56C722BC8813}"/>
              </a:ext>
            </a:extLst>
          </p:cNvPr>
          <p:cNvSpPr/>
          <p:nvPr/>
        </p:nvSpPr>
        <p:spPr>
          <a:xfrm>
            <a:off x="5116113" y="3863942"/>
            <a:ext cx="1368000" cy="360000"/>
          </a:xfrm>
          <a:prstGeom prst="roundRect">
            <a:avLst>
              <a:gd name="adj" fmla="val 5774"/>
            </a:avLst>
          </a:prstGeom>
          <a:solidFill>
            <a:srgbClr val="FFB469"/>
          </a:solidFill>
          <a:ln w="6350">
            <a:solidFill>
              <a:sysClr val="windowText" lastClr="000000"/>
            </a:solidFill>
          </a:ln>
          <a:effectLst/>
        </p:spPr>
        <p:txBody>
          <a:bodyPr wrap="square" lIns="0" tIns="0" rIns="0" bIns="0" rtlCol="0" anchor="ctr" anchorCtr="0">
            <a:noAutofit/>
          </a:bodyPr>
          <a:lstStyle/>
          <a:p>
            <a:pPr marL="0" marR="0" lvl="0" indent="0" algn="ctr" defTabSz="457200" eaLnBrk="1" fontAlgn="auto" latinLnBrk="0" hangingPunct="1">
              <a:lnSpc>
                <a:spcPts val="1300"/>
              </a:lnSpc>
              <a:spcBef>
                <a:spcPts val="0"/>
              </a:spcBef>
              <a:spcAft>
                <a:spcPts val="0"/>
              </a:spcAft>
              <a:buClrTx/>
              <a:buSzTx/>
              <a:buFontTx/>
              <a:buNone/>
              <a:tabLst/>
              <a:defRPr/>
            </a:pPr>
            <a:r>
              <a:rPr kumimoji="0" lang="en-AU" sz="1100" b="0" i="0" u="none" strike="noStrike" kern="0" cap="none" spc="0" normalizeH="0" baseline="0" noProof="0" dirty="0">
                <a:ln>
                  <a:noFill/>
                </a:ln>
                <a:solidFill>
                  <a:prstClr val="black">
                    <a:lumMod val="95000"/>
                    <a:lumOff val="5000"/>
                  </a:prstClr>
                </a:solidFill>
                <a:effectLst/>
                <a:uLnTx/>
                <a:uFillTx/>
              </a:rPr>
              <a:t>Apply</a:t>
            </a:r>
            <a:br>
              <a:rPr kumimoji="0" lang="en-AU" sz="1100" b="0" i="0" u="none" strike="noStrike" kern="0" cap="none" spc="0" normalizeH="0" baseline="0" noProof="0" dirty="0">
                <a:ln>
                  <a:noFill/>
                </a:ln>
                <a:solidFill>
                  <a:prstClr val="black">
                    <a:lumMod val="95000"/>
                    <a:lumOff val="5000"/>
                  </a:prstClr>
                </a:solidFill>
                <a:effectLst/>
                <a:uLnTx/>
                <a:uFillTx/>
              </a:rPr>
            </a:br>
            <a:r>
              <a:rPr kumimoji="0" lang="en-AU" sz="1100" b="0" i="0" u="none" strike="noStrike" kern="0" cap="none" spc="0" normalizeH="0" baseline="0" noProof="0" dirty="0">
                <a:ln>
                  <a:noFill/>
                </a:ln>
                <a:solidFill>
                  <a:prstClr val="black">
                    <a:lumMod val="95000"/>
                    <a:lumOff val="5000"/>
                  </a:prstClr>
                </a:solidFill>
                <a:effectLst/>
                <a:uLnTx/>
                <a:uFillTx/>
              </a:rPr>
              <a:t>worker</a:t>
            </a:r>
          </a:p>
        </p:txBody>
      </p:sp>
      <p:sp>
        <p:nvSpPr>
          <p:cNvPr id="48" name="Cylinder 47">
            <a:extLst>
              <a:ext uri="{FF2B5EF4-FFF2-40B4-BE49-F238E27FC236}">
                <a16:creationId xmlns:a16="http://schemas.microsoft.com/office/drawing/2014/main" id="{93029165-453F-3B07-1449-7A1A636243BA}"/>
              </a:ext>
            </a:extLst>
          </p:cNvPr>
          <p:cNvSpPr>
            <a:spLocks noChangeAspect="1"/>
          </p:cNvSpPr>
          <p:nvPr/>
        </p:nvSpPr>
        <p:spPr>
          <a:xfrm>
            <a:off x="3324815" y="3800630"/>
            <a:ext cx="648000" cy="504624"/>
          </a:xfrm>
          <a:prstGeom prst="can">
            <a:avLst>
              <a:gd name="adj" fmla="val 22946"/>
            </a:avLst>
          </a:prstGeom>
          <a:solidFill>
            <a:srgbClr val="E5E2D3"/>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AU" sz="900" b="0" i="0" u="none" strike="noStrike" kern="0" cap="none" spc="0" normalizeH="0" baseline="0" noProof="0" dirty="0">
                <a:ln>
                  <a:noFill/>
                </a:ln>
                <a:solidFill>
                  <a:prstClr val="black"/>
                </a:solidFill>
                <a:effectLst/>
                <a:uLnTx/>
                <a:uFillTx/>
                <a:ea typeface="+mn-ea"/>
                <a:cs typeface="+mn-cs"/>
              </a:rPr>
              <a:t>Data</a:t>
            </a:r>
          </a:p>
        </p:txBody>
      </p:sp>
      <p:sp>
        <p:nvSpPr>
          <p:cNvPr id="49" name="Arrow: Left 48">
            <a:extLst>
              <a:ext uri="{FF2B5EF4-FFF2-40B4-BE49-F238E27FC236}">
                <a16:creationId xmlns:a16="http://schemas.microsoft.com/office/drawing/2014/main" id="{E0CFA227-677B-4628-453D-3D64B3490070}"/>
              </a:ext>
            </a:extLst>
          </p:cNvPr>
          <p:cNvSpPr/>
          <p:nvPr/>
        </p:nvSpPr>
        <p:spPr>
          <a:xfrm rot="2165729">
            <a:off x="4530213" y="3355000"/>
            <a:ext cx="612000" cy="288000"/>
          </a:xfrm>
          <a:prstGeom prst="leftArrow">
            <a:avLst/>
          </a:prstGeom>
          <a:solidFill>
            <a:schemeClr val="accent3">
              <a:lumMod val="20000"/>
              <a:lumOff val="80000"/>
            </a:schemeClr>
          </a:solidFill>
          <a:ln w="6350">
            <a:solidFill>
              <a:schemeClr val="tx1"/>
            </a:solidFill>
          </a:ln>
          <a:effectLst/>
        </p:spPr>
        <p:txBody>
          <a:bodyPr wrap="square" lIns="0" tIns="0" rIns="0" bIns="0" rtlCol="0" anchor="ctr" anchorCtr="0">
            <a:noAutofit/>
          </a:bodyPr>
          <a:lstStyle/>
          <a:p>
            <a:pPr marL="0" marR="0" lvl="0" indent="0" algn="ctr" defTabSz="457200" eaLnBrk="1" fontAlgn="auto" latinLnBrk="0" hangingPunct="1">
              <a:lnSpc>
                <a:spcPts val="13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lumMod val="95000"/>
                  <a:lumOff val="5000"/>
                </a:prstClr>
              </a:solidFill>
              <a:effectLst/>
              <a:uLnTx/>
              <a:uFillTx/>
            </a:endParaRPr>
          </a:p>
        </p:txBody>
      </p:sp>
      <p:sp>
        <p:nvSpPr>
          <p:cNvPr id="50" name="Arrow: Right 49">
            <a:extLst>
              <a:ext uri="{FF2B5EF4-FFF2-40B4-BE49-F238E27FC236}">
                <a16:creationId xmlns:a16="http://schemas.microsoft.com/office/drawing/2014/main" id="{0838D049-3838-ED01-265D-F884CA7CBC22}"/>
              </a:ext>
            </a:extLst>
          </p:cNvPr>
          <p:cNvSpPr/>
          <p:nvPr/>
        </p:nvSpPr>
        <p:spPr>
          <a:xfrm>
            <a:off x="1917960" y="1371833"/>
            <a:ext cx="952500" cy="396842"/>
          </a:xfrm>
          <a:prstGeom prst="rightArrow">
            <a:avLst>
              <a:gd name="adj1" fmla="val 72859"/>
              <a:gd name="adj2" fmla="val 42428"/>
            </a:avLst>
          </a:prstGeom>
          <a:solidFill>
            <a:schemeClr val="accent3">
              <a:lumMod val="20000"/>
              <a:lumOff val="80000"/>
            </a:schemeClr>
          </a:solidFill>
          <a:ln w="6350">
            <a:solidFill>
              <a:schemeClr val="tx1"/>
            </a:solidFill>
          </a:ln>
          <a:effectLst/>
        </p:spPr>
        <p:txBody>
          <a:bodyPr wrap="square" lIns="0" tIns="0" rIns="0" bIns="0" rtlCol="0" anchor="ctr" anchorCtr="0">
            <a:noAutofit/>
          </a:bodyPr>
          <a:lstStyle/>
          <a:p>
            <a:pPr marL="0" marR="0" lvl="0" indent="0" algn="ctr" defTabSz="457200" eaLnBrk="1" fontAlgn="auto" latinLnBrk="0" hangingPunct="1">
              <a:lnSpc>
                <a:spcPts val="13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lumMod val="95000"/>
                  <a:lumOff val="5000"/>
                </a:prstClr>
              </a:solidFill>
              <a:effectLst/>
              <a:uLnTx/>
              <a:uFillTx/>
            </a:endParaRPr>
          </a:p>
        </p:txBody>
      </p:sp>
      <p:sp>
        <p:nvSpPr>
          <p:cNvPr id="51" name="Rectangle 50">
            <a:extLst>
              <a:ext uri="{FF2B5EF4-FFF2-40B4-BE49-F238E27FC236}">
                <a16:creationId xmlns:a16="http://schemas.microsoft.com/office/drawing/2014/main" id="{2A82BD9A-3C92-B7F0-E098-EE5851E4F3DC}"/>
              </a:ext>
            </a:extLst>
          </p:cNvPr>
          <p:cNvSpPr/>
          <p:nvPr/>
        </p:nvSpPr>
        <p:spPr>
          <a:xfrm>
            <a:off x="1963532" y="1486064"/>
            <a:ext cx="692793" cy="216000"/>
          </a:xfrm>
          <a:prstGeom prst="rect">
            <a:avLst/>
          </a:prstGeom>
          <a:noFill/>
          <a:ln w="22225">
            <a:noFill/>
          </a:ln>
          <a:effectLst/>
        </p:spPr>
        <p:txBody>
          <a:bodyPr wrap="square" lIns="0" tIns="0" rIns="0" bIns="0" rtlCol="0" anchor="ctr" anchorCtr="0">
            <a:noAutofit/>
          </a:bodyPr>
          <a:lstStyle/>
          <a:p>
            <a:pPr marL="0" marR="0" lvl="0" indent="0" algn="ctr" defTabSz="457200" eaLnBrk="1" fontAlgn="auto" latinLnBrk="0" hangingPunct="1">
              <a:lnSpc>
                <a:spcPct val="70000"/>
              </a:lnSpc>
              <a:spcBef>
                <a:spcPts val="0"/>
              </a:spcBef>
              <a:spcAft>
                <a:spcPts val="0"/>
              </a:spcAft>
              <a:buClrTx/>
              <a:buSzTx/>
              <a:buFontTx/>
              <a:buNone/>
              <a:tabLst/>
              <a:defRPr/>
            </a:pPr>
            <a:r>
              <a:rPr kumimoji="0" lang="en-AU" sz="1100" b="0" i="0" u="none" strike="noStrike" kern="0" cap="none" spc="0" normalizeH="0" baseline="0" noProof="0" dirty="0">
                <a:ln>
                  <a:noFill/>
                </a:ln>
                <a:solidFill>
                  <a:prstClr val="black">
                    <a:lumMod val="95000"/>
                    <a:lumOff val="5000"/>
                  </a:prstClr>
                </a:solidFill>
                <a:effectLst/>
                <a:uLnTx/>
                <a:uFillTx/>
              </a:rPr>
              <a:t>Prepare/</a:t>
            </a:r>
            <a:br>
              <a:rPr kumimoji="0" lang="en-AU" sz="1100" b="0" i="0" u="none" strike="noStrike" kern="0" cap="none" spc="0" normalizeH="0" baseline="0" noProof="0" dirty="0">
                <a:ln>
                  <a:noFill/>
                </a:ln>
                <a:solidFill>
                  <a:prstClr val="black">
                    <a:lumMod val="95000"/>
                    <a:lumOff val="5000"/>
                  </a:prstClr>
                </a:solidFill>
                <a:effectLst/>
                <a:uLnTx/>
                <a:uFillTx/>
              </a:rPr>
            </a:br>
            <a:r>
              <a:rPr kumimoji="0" lang="en-AU" sz="1100" b="0" i="0" u="none" strike="noStrike" kern="0" cap="none" spc="0" normalizeH="0" baseline="0" noProof="0" dirty="0">
                <a:ln>
                  <a:noFill/>
                </a:ln>
                <a:solidFill>
                  <a:prstClr val="black">
                    <a:lumMod val="95000"/>
                    <a:lumOff val="5000"/>
                  </a:prstClr>
                </a:solidFill>
                <a:effectLst/>
                <a:uLnTx/>
                <a:uFillTx/>
              </a:rPr>
              <a:t>commit</a:t>
            </a:r>
          </a:p>
        </p:txBody>
      </p:sp>
      <p:sp>
        <p:nvSpPr>
          <p:cNvPr id="52" name="Arrow: Left-Right 51">
            <a:extLst>
              <a:ext uri="{FF2B5EF4-FFF2-40B4-BE49-F238E27FC236}">
                <a16:creationId xmlns:a16="http://schemas.microsoft.com/office/drawing/2014/main" id="{8C87638B-4D72-3535-013A-55E14A0ECDDB}"/>
              </a:ext>
            </a:extLst>
          </p:cNvPr>
          <p:cNvSpPr/>
          <p:nvPr/>
        </p:nvSpPr>
        <p:spPr>
          <a:xfrm>
            <a:off x="1917959" y="3911557"/>
            <a:ext cx="1345547" cy="288000"/>
          </a:xfrm>
          <a:prstGeom prst="leftRightArrow">
            <a:avLst>
              <a:gd name="adj1" fmla="val 72813"/>
              <a:gd name="adj2" fmla="val 50000"/>
            </a:avLst>
          </a:prstGeom>
          <a:solidFill>
            <a:schemeClr val="accent3">
              <a:lumMod val="20000"/>
              <a:lumOff val="80000"/>
            </a:schemeClr>
          </a:solidFill>
          <a:ln w="6350">
            <a:solidFill>
              <a:schemeClr val="tx1"/>
            </a:solidFill>
          </a:ln>
          <a:effectLst/>
        </p:spPr>
        <p:txBody>
          <a:bodyPr wrap="square" lIns="0" tIns="0" rIns="0" bIns="0" rtlCol="0" anchor="ctr" anchorCtr="0">
            <a:noAutofit/>
          </a:bodyPr>
          <a:lstStyle/>
          <a:p>
            <a:pPr marL="0" marR="0" lvl="0" indent="0" algn="ctr" defTabSz="457200" eaLnBrk="1" fontAlgn="auto" latinLnBrk="0" hangingPunct="1">
              <a:lnSpc>
                <a:spcPts val="13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lumMod val="95000"/>
                    <a:lumOff val="5000"/>
                  </a:prstClr>
                </a:solidFill>
                <a:effectLst/>
                <a:uLnTx/>
                <a:uFillTx/>
              </a:rPr>
              <a:t>Read / write</a:t>
            </a:r>
          </a:p>
        </p:txBody>
      </p:sp>
      <p:sp>
        <p:nvSpPr>
          <p:cNvPr id="53" name="Freeform: Shape 52">
            <a:extLst>
              <a:ext uri="{FF2B5EF4-FFF2-40B4-BE49-F238E27FC236}">
                <a16:creationId xmlns:a16="http://schemas.microsoft.com/office/drawing/2014/main" id="{5AA3BDA8-105B-A1B9-6315-D68EF3B5A845}"/>
              </a:ext>
            </a:extLst>
          </p:cNvPr>
          <p:cNvSpPr/>
          <p:nvPr/>
        </p:nvSpPr>
        <p:spPr>
          <a:xfrm>
            <a:off x="1511540" y="4052969"/>
            <a:ext cx="261012" cy="162000"/>
          </a:xfrm>
          <a:custGeom>
            <a:avLst/>
            <a:gdLst>
              <a:gd name="connsiteX0" fmla="*/ 0 w 774267"/>
              <a:gd name="connsiteY0" fmla="*/ 0 h 484162"/>
              <a:gd name="connsiteX1" fmla="*/ 774267 w 774267"/>
              <a:gd name="connsiteY1" fmla="*/ 0 h 484162"/>
              <a:gd name="connsiteX2" fmla="*/ 739972 w 774267"/>
              <a:gd name="connsiteY2" fmla="*/ 484162 h 484162"/>
              <a:gd name="connsiteX3" fmla="*/ 34292 w 774267"/>
              <a:gd name="connsiteY3" fmla="*/ 484162 h 484162"/>
            </a:gdLst>
            <a:ahLst/>
            <a:cxnLst>
              <a:cxn ang="0">
                <a:pos x="connsiteX0" y="connsiteY0"/>
              </a:cxn>
              <a:cxn ang="0">
                <a:pos x="connsiteX1" y="connsiteY1"/>
              </a:cxn>
              <a:cxn ang="0">
                <a:pos x="connsiteX2" y="connsiteY2"/>
              </a:cxn>
              <a:cxn ang="0">
                <a:pos x="connsiteX3" y="connsiteY3"/>
              </a:cxn>
            </a:cxnLst>
            <a:rect l="l" t="t" r="r" b="b"/>
            <a:pathLst>
              <a:path w="774267" h="484162">
                <a:moveTo>
                  <a:pt x="0" y="0"/>
                </a:moveTo>
                <a:lnTo>
                  <a:pt x="774267" y="0"/>
                </a:lnTo>
                <a:lnTo>
                  <a:pt x="739972" y="484162"/>
                </a:lnTo>
                <a:lnTo>
                  <a:pt x="34292" y="484162"/>
                </a:lnTo>
                <a:close/>
              </a:path>
            </a:pathLst>
          </a:custGeom>
          <a:solidFill>
            <a:srgbClr val="FFC000">
              <a:lumMod val="75000"/>
              <a:alpha val="49804"/>
            </a:srgbClr>
          </a:solidFill>
          <a:ln w="175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pic>
        <p:nvPicPr>
          <p:cNvPr id="54" name="Graphic 53">
            <a:extLst>
              <a:ext uri="{FF2B5EF4-FFF2-40B4-BE49-F238E27FC236}">
                <a16:creationId xmlns:a16="http://schemas.microsoft.com/office/drawing/2014/main" id="{E8D015B9-8F74-B6AC-1124-B804992980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382596" y="3712910"/>
            <a:ext cx="518899" cy="575999"/>
          </a:xfrm>
          <a:custGeom>
            <a:avLst/>
            <a:gdLst>
              <a:gd name="connsiteX0" fmla="*/ 3517701 w 5416576"/>
              <a:gd name="connsiteY0" fmla="*/ 691567 h 5986730"/>
              <a:gd name="connsiteX1" fmla="*/ 3383710 w 5416576"/>
              <a:gd name="connsiteY1" fmla="*/ 947899 h 5986730"/>
              <a:gd name="connsiteX2" fmla="*/ 3191459 w 5416576"/>
              <a:gd name="connsiteY2" fmla="*/ 1140152 h 5986730"/>
              <a:gd name="connsiteX3" fmla="*/ 2705009 w 5416576"/>
              <a:gd name="connsiteY3" fmla="*/ 1236274 h 5986730"/>
              <a:gd name="connsiteX4" fmla="*/ 2706496 w 5416576"/>
              <a:gd name="connsiteY4" fmla="*/ 1238241 h 5986730"/>
              <a:gd name="connsiteX5" fmla="*/ 2670299 w 5416576"/>
              <a:gd name="connsiteY5" fmla="*/ 1220537 h 5986730"/>
              <a:gd name="connsiteX6" fmla="*/ 2277834 w 5416576"/>
              <a:gd name="connsiteY6" fmla="*/ 1146672 h 5986730"/>
              <a:gd name="connsiteX7" fmla="*/ 2220501 w 5416576"/>
              <a:gd name="connsiteY7" fmla="*/ 1147916 h 5986730"/>
              <a:gd name="connsiteX8" fmla="*/ 1989406 w 5416576"/>
              <a:gd name="connsiteY8" fmla="*/ 1262439 h 5986730"/>
              <a:gd name="connsiteX9" fmla="*/ 1969359 w 5416576"/>
              <a:gd name="connsiteY9" fmla="*/ 1284081 h 5986730"/>
              <a:gd name="connsiteX10" fmla="*/ 1943551 w 5416576"/>
              <a:gd name="connsiteY10" fmla="*/ 1277838 h 5986730"/>
              <a:gd name="connsiteX11" fmla="*/ 1917347 w 5416576"/>
              <a:gd name="connsiteY11" fmla="*/ 1364125 h 5986730"/>
              <a:gd name="connsiteX12" fmla="*/ 1902027 w 5416576"/>
              <a:gd name="connsiteY12" fmla="*/ 1373178 h 5986730"/>
              <a:gd name="connsiteX13" fmla="*/ 1905441 w 5416576"/>
              <a:gd name="connsiteY13" fmla="*/ 1377715 h 5986730"/>
              <a:gd name="connsiteX14" fmla="*/ 1905771 w 5416576"/>
              <a:gd name="connsiteY14" fmla="*/ 1377968 h 5986730"/>
              <a:gd name="connsiteX15" fmla="*/ 1838808 w 5416576"/>
              <a:gd name="connsiteY15" fmla="*/ 1372341 h 5986730"/>
              <a:gd name="connsiteX16" fmla="*/ 1836519 w 5416576"/>
              <a:gd name="connsiteY16" fmla="*/ 1397980 h 5986730"/>
              <a:gd name="connsiteX17" fmla="*/ 1826292 w 5416576"/>
              <a:gd name="connsiteY17" fmla="*/ 1398424 h 5986730"/>
              <a:gd name="connsiteX18" fmla="*/ 1641810 w 5416576"/>
              <a:gd name="connsiteY18" fmla="*/ 1516879 h 5986730"/>
              <a:gd name="connsiteX19" fmla="*/ 1766614 w 5416576"/>
              <a:gd name="connsiteY19" fmla="*/ 1714947 h 5986730"/>
              <a:gd name="connsiteX20" fmla="*/ 1826963 w 5416576"/>
              <a:gd name="connsiteY20" fmla="*/ 1731382 h 5986730"/>
              <a:gd name="connsiteX21" fmla="*/ 1833022 w 5416576"/>
              <a:gd name="connsiteY21" fmla="*/ 1763325 h 5986730"/>
              <a:gd name="connsiteX22" fmla="*/ 1985531 w 5416576"/>
              <a:gd name="connsiteY22" fmla="*/ 2273258 h 5986730"/>
              <a:gd name="connsiteX23" fmla="*/ 2000442 w 5416576"/>
              <a:gd name="connsiteY23" fmla="*/ 2287269 h 5986730"/>
              <a:gd name="connsiteX24" fmla="*/ 2020909 w 5416576"/>
              <a:gd name="connsiteY24" fmla="*/ 2334372 h 5986730"/>
              <a:gd name="connsiteX25" fmla="*/ 2709865 w 5416576"/>
              <a:gd name="connsiteY25" fmla="*/ 2654844 h 5986730"/>
              <a:gd name="connsiteX26" fmla="*/ 3391994 w 5416576"/>
              <a:gd name="connsiteY26" fmla="*/ 2345794 h 5986730"/>
              <a:gd name="connsiteX27" fmla="*/ 3431896 w 5416576"/>
              <a:gd name="connsiteY27" fmla="*/ 2257928 h 5986730"/>
              <a:gd name="connsiteX28" fmla="*/ 3441970 w 5416576"/>
              <a:gd name="connsiteY28" fmla="*/ 2249956 h 5986730"/>
              <a:gd name="connsiteX29" fmla="*/ 3578874 w 5416576"/>
              <a:gd name="connsiteY29" fmla="*/ 1728551 h 5986730"/>
              <a:gd name="connsiteX30" fmla="*/ 3573783 w 5416576"/>
              <a:gd name="connsiteY30" fmla="*/ 1718721 h 5986730"/>
              <a:gd name="connsiteX31" fmla="*/ 3589822 w 5416576"/>
              <a:gd name="connsiteY31" fmla="*/ 1721590 h 5986730"/>
              <a:gd name="connsiteX32" fmla="*/ 3746984 w 5416576"/>
              <a:gd name="connsiteY32" fmla="*/ 1650153 h 5986730"/>
              <a:gd name="connsiteX33" fmla="*/ 3770797 w 5416576"/>
              <a:gd name="connsiteY33" fmla="*/ 1466796 h 5986730"/>
              <a:gd name="connsiteX34" fmla="*/ 3594584 w 5416576"/>
              <a:gd name="connsiteY34" fmla="*/ 1392977 h 5986730"/>
              <a:gd name="connsiteX35" fmla="*/ 3583791 w 5416576"/>
              <a:gd name="connsiteY35" fmla="*/ 1394787 h 5986730"/>
              <a:gd name="connsiteX36" fmla="*/ 3563073 w 5416576"/>
              <a:gd name="connsiteY36" fmla="*/ 1213493 h 5986730"/>
              <a:gd name="connsiteX37" fmla="*/ 3624746 w 5416576"/>
              <a:gd name="connsiteY37" fmla="*/ 1211208 h 5986730"/>
              <a:gd name="connsiteX38" fmla="*/ 3650940 w 5416576"/>
              <a:gd name="connsiteY38" fmla="*/ 968321 h 5986730"/>
              <a:gd name="connsiteX39" fmla="*/ 3650448 w 5416576"/>
              <a:gd name="connsiteY39" fmla="*/ 961823 h 5986730"/>
              <a:gd name="connsiteX40" fmla="*/ 3655013 w 5416576"/>
              <a:gd name="connsiteY40" fmla="*/ 942284 h 5986730"/>
              <a:gd name="connsiteX41" fmla="*/ 3650940 w 5416576"/>
              <a:gd name="connsiteY41" fmla="*/ 841322 h 5986730"/>
              <a:gd name="connsiteX42" fmla="*/ 3627255 w 5416576"/>
              <a:gd name="connsiteY42" fmla="*/ 731006 h 5986730"/>
              <a:gd name="connsiteX43" fmla="*/ 3620857 w 5416576"/>
              <a:gd name="connsiteY43" fmla="*/ 733101 h 5986730"/>
              <a:gd name="connsiteX44" fmla="*/ 3622565 w 5416576"/>
              <a:gd name="connsiteY44" fmla="*/ 729434 h 5986730"/>
              <a:gd name="connsiteX45" fmla="*/ 0 w 5416576"/>
              <a:gd name="connsiteY45" fmla="*/ 0 h 5986730"/>
              <a:gd name="connsiteX46" fmla="*/ 5416576 w 5416576"/>
              <a:gd name="connsiteY46" fmla="*/ 0 h 5986730"/>
              <a:gd name="connsiteX47" fmla="*/ 5416576 w 5416576"/>
              <a:gd name="connsiteY47" fmla="*/ 5986730 h 5986730"/>
              <a:gd name="connsiteX48" fmla="*/ 0 w 5416576"/>
              <a:gd name="connsiteY48" fmla="*/ 5986730 h 59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416576" h="5986730">
                <a:moveTo>
                  <a:pt x="3517701" y="691567"/>
                </a:moveTo>
                <a:cubicBezTo>
                  <a:pt x="3476922" y="721666"/>
                  <a:pt x="3464298" y="861483"/>
                  <a:pt x="3383710" y="947899"/>
                </a:cubicBezTo>
                <a:cubicBezTo>
                  <a:pt x="3303122" y="1034314"/>
                  <a:pt x="3371570" y="1016353"/>
                  <a:pt x="3191459" y="1140152"/>
                </a:cubicBezTo>
                <a:cubicBezTo>
                  <a:pt x="3011348" y="1263950"/>
                  <a:pt x="2704523" y="1219283"/>
                  <a:pt x="2705009" y="1236274"/>
                </a:cubicBezTo>
                <a:lnTo>
                  <a:pt x="2706496" y="1238241"/>
                </a:lnTo>
                <a:lnTo>
                  <a:pt x="2670299" y="1220537"/>
                </a:lnTo>
                <a:cubicBezTo>
                  <a:pt x="2560037" y="1175147"/>
                  <a:pt x="2390431" y="1149060"/>
                  <a:pt x="2277834" y="1146672"/>
                </a:cubicBezTo>
                <a:cubicBezTo>
                  <a:pt x="2256387" y="1146216"/>
                  <a:pt x="2237008" y="1146621"/>
                  <a:pt x="2220501" y="1147916"/>
                </a:cubicBezTo>
                <a:cubicBezTo>
                  <a:pt x="2137970" y="1154389"/>
                  <a:pt x="2048611" y="1205996"/>
                  <a:pt x="1989406" y="1262439"/>
                </a:cubicBezTo>
                <a:lnTo>
                  <a:pt x="1969359" y="1284081"/>
                </a:lnTo>
                <a:lnTo>
                  <a:pt x="1943551" y="1277838"/>
                </a:lnTo>
                <a:lnTo>
                  <a:pt x="1917347" y="1364125"/>
                </a:lnTo>
                <a:lnTo>
                  <a:pt x="1902027" y="1373178"/>
                </a:lnTo>
                <a:cubicBezTo>
                  <a:pt x="1898467" y="1373826"/>
                  <a:pt x="1901400" y="1375505"/>
                  <a:pt x="1905441" y="1377715"/>
                </a:cubicBezTo>
                <a:lnTo>
                  <a:pt x="1905771" y="1377968"/>
                </a:lnTo>
                <a:lnTo>
                  <a:pt x="1838808" y="1372341"/>
                </a:lnTo>
                <a:lnTo>
                  <a:pt x="1836519" y="1397980"/>
                </a:lnTo>
                <a:lnTo>
                  <a:pt x="1826292" y="1398424"/>
                </a:lnTo>
                <a:cubicBezTo>
                  <a:pt x="1675146" y="1401983"/>
                  <a:pt x="1641648" y="1461372"/>
                  <a:pt x="1641810" y="1516879"/>
                </a:cubicBezTo>
                <a:cubicBezTo>
                  <a:pt x="1641952" y="1565447"/>
                  <a:pt x="1643333" y="1667788"/>
                  <a:pt x="1766614" y="1714947"/>
                </a:cubicBezTo>
                <a:lnTo>
                  <a:pt x="1826963" y="1731382"/>
                </a:lnTo>
                <a:lnTo>
                  <a:pt x="1833022" y="1763325"/>
                </a:lnTo>
                <a:cubicBezTo>
                  <a:pt x="1856818" y="1887491"/>
                  <a:pt x="1919688" y="2197645"/>
                  <a:pt x="1985531" y="2273258"/>
                </a:cubicBezTo>
                <a:lnTo>
                  <a:pt x="2000442" y="2287269"/>
                </a:lnTo>
                <a:lnTo>
                  <a:pt x="2020909" y="2334372"/>
                </a:lnTo>
                <a:cubicBezTo>
                  <a:pt x="2129177" y="2522045"/>
                  <a:pt x="2396831" y="2654844"/>
                  <a:pt x="2709865" y="2654844"/>
                </a:cubicBezTo>
                <a:cubicBezTo>
                  <a:pt x="3016509" y="2654844"/>
                  <a:pt x="3279609" y="2527410"/>
                  <a:pt x="3391994" y="2345794"/>
                </a:cubicBezTo>
                <a:lnTo>
                  <a:pt x="3431896" y="2257928"/>
                </a:lnTo>
                <a:lnTo>
                  <a:pt x="3441970" y="2249956"/>
                </a:lnTo>
                <a:cubicBezTo>
                  <a:pt x="3514793" y="2161598"/>
                  <a:pt x="3574505" y="1818365"/>
                  <a:pt x="3578874" y="1728551"/>
                </a:cubicBezTo>
                <a:lnTo>
                  <a:pt x="3573783" y="1718721"/>
                </a:lnTo>
                <a:lnTo>
                  <a:pt x="3589822" y="1721590"/>
                </a:lnTo>
                <a:cubicBezTo>
                  <a:pt x="3702534" y="1725162"/>
                  <a:pt x="3710471" y="1685079"/>
                  <a:pt x="3746984" y="1650153"/>
                </a:cubicBezTo>
                <a:cubicBezTo>
                  <a:pt x="3783497" y="1615227"/>
                  <a:pt x="3791435" y="1516803"/>
                  <a:pt x="3770797" y="1466796"/>
                </a:cubicBezTo>
                <a:cubicBezTo>
                  <a:pt x="3750159" y="1416789"/>
                  <a:pt x="3697770" y="1388611"/>
                  <a:pt x="3594584" y="1392977"/>
                </a:cubicBezTo>
                <a:lnTo>
                  <a:pt x="3583791" y="1394787"/>
                </a:lnTo>
                <a:lnTo>
                  <a:pt x="3563073" y="1213493"/>
                </a:lnTo>
                <a:lnTo>
                  <a:pt x="3624746" y="1211208"/>
                </a:lnTo>
                <a:cubicBezTo>
                  <a:pt x="3639827" y="1170330"/>
                  <a:pt x="3641019" y="1051267"/>
                  <a:pt x="3650940" y="968321"/>
                </a:cubicBezTo>
                <a:lnTo>
                  <a:pt x="3650448" y="961823"/>
                </a:lnTo>
                <a:lnTo>
                  <a:pt x="3655013" y="942284"/>
                </a:lnTo>
                <a:cubicBezTo>
                  <a:pt x="3658678" y="910974"/>
                  <a:pt x="3654809" y="870790"/>
                  <a:pt x="3650940" y="841322"/>
                </a:cubicBezTo>
                <a:cubicBezTo>
                  <a:pt x="3646426" y="806943"/>
                  <a:pt x="3646773" y="734278"/>
                  <a:pt x="3627255" y="731006"/>
                </a:cubicBezTo>
                <a:lnTo>
                  <a:pt x="3620857" y="733101"/>
                </a:lnTo>
                <a:lnTo>
                  <a:pt x="3622565" y="729434"/>
                </a:lnTo>
                <a:close/>
                <a:moveTo>
                  <a:pt x="0" y="0"/>
                </a:moveTo>
                <a:lnTo>
                  <a:pt x="5416576" y="0"/>
                </a:lnTo>
                <a:lnTo>
                  <a:pt x="5416576" y="5986730"/>
                </a:lnTo>
                <a:lnTo>
                  <a:pt x="0" y="5986730"/>
                </a:lnTo>
                <a:close/>
              </a:path>
            </a:pathLst>
          </a:custGeom>
        </p:spPr>
      </p:pic>
      <p:sp>
        <p:nvSpPr>
          <p:cNvPr id="55" name="Freeform: Shape 54">
            <a:extLst>
              <a:ext uri="{FF2B5EF4-FFF2-40B4-BE49-F238E27FC236}">
                <a16:creationId xmlns:a16="http://schemas.microsoft.com/office/drawing/2014/main" id="{47127BCB-392A-639C-BA31-E2F75D3A3F5A}"/>
              </a:ext>
            </a:extLst>
          </p:cNvPr>
          <p:cNvSpPr/>
          <p:nvPr/>
        </p:nvSpPr>
        <p:spPr>
          <a:xfrm>
            <a:off x="1476148" y="1648452"/>
            <a:ext cx="261012" cy="162000"/>
          </a:xfrm>
          <a:custGeom>
            <a:avLst/>
            <a:gdLst>
              <a:gd name="connsiteX0" fmla="*/ 0 w 774267"/>
              <a:gd name="connsiteY0" fmla="*/ 0 h 484162"/>
              <a:gd name="connsiteX1" fmla="*/ 774267 w 774267"/>
              <a:gd name="connsiteY1" fmla="*/ 0 h 484162"/>
              <a:gd name="connsiteX2" fmla="*/ 739972 w 774267"/>
              <a:gd name="connsiteY2" fmla="*/ 484162 h 484162"/>
              <a:gd name="connsiteX3" fmla="*/ 34292 w 774267"/>
              <a:gd name="connsiteY3" fmla="*/ 484162 h 484162"/>
            </a:gdLst>
            <a:ahLst/>
            <a:cxnLst>
              <a:cxn ang="0">
                <a:pos x="connsiteX0" y="connsiteY0"/>
              </a:cxn>
              <a:cxn ang="0">
                <a:pos x="connsiteX1" y="connsiteY1"/>
              </a:cxn>
              <a:cxn ang="0">
                <a:pos x="connsiteX2" y="connsiteY2"/>
              </a:cxn>
              <a:cxn ang="0">
                <a:pos x="connsiteX3" y="connsiteY3"/>
              </a:cxn>
            </a:cxnLst>
            <a:rect l="l" t="t" r="r" b="b"/>
            <a:pathLst>
              <a:path w="774267" h="484162">
                <a:moveTo>
                  <a:pt x="0" y="0"/>
                </a:moveTo>
                <a:lnTo>
                  <a:pt x="774267" y="0"/>
                </a:lnTo>
                <a:lnTo>
                  <a:pt x="739972" y="484162"/>
                </a:lnTo>
                <a:lnTo>
                  <a:pt x="34292" y="484162"/>
                </a:lnTo>
                <a:close/>
              </a:path>
            </a:pathLst>
          </a:custGeom>
          <a:solidFill>
            <a:srgbClr val="FFC000">
              <a:lumMod val="75000"/>
              <a:alpha val="49804"/>
            </a:srgbClr>
          </a:solidFill>
          <a:ln w="175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pic>
        <p:nvPicPr>
          <p:cNvPr id="56" name="Graphic 55">
            <a:extLst>
              <a:ext uri="{FF2B5EF4-FFF2-40B4-BE49-F238E27FC236}">
                <a16:creationId xmlns:a16="http://schemas.microsoft.com/office/drawing/2014/main" id="{BE75A6C3-413C-DC14-0BE2-A63CCE44E4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359426" y="1279204"/>
            <a:ext cx="499151" cy="562296"/>
          </a:xfrm>
          <a:prstGeom prst="rect">
            <a:avLst/>
          </a:prstGeom>
        </p:spPr>
      </p:pic>
      <p:sp>
        <p:nvSpPr>
          <p:cNvPr id="57" name="Cylinder 56">
            <a:extLst>
              <a:ext uri="{FF2B5EF4-FFF2-40B4-BE49-F238E27FC236}">
                <a16:creationId xmlns:a16="http://schemas.microsoft.com/office/drawing/2014/main" id="{19530279-CF6D-0F71-6B44-CB1E30D4238F}"/>
              </a:ext>
            </a:extLst>
          </p:cNvPr>
          <p:cNvSpPr>
            <a:spLocks noChangeAspect="1"/>
          </p:cNvSpPr>
          <p:nvPr/>
        </p:nvSpPr>
        <p:spPr>
          <a:xfrm>
            <a:off x="5370251" y="2106183"/>
            <a:ext cx="648000" cy="504624"/>
          </a:xfrm>
          <a:prstGeom prst="can">
            <a:avLst>
              <a:gd name="adj" fmla="val 22946"/>
            </a:avLst>
          </a:prstGeom>
          <a:solidFill>
            <a:srgbClr val="E5E2D3"/>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AU" sz="900" b="0" i="0" u="none" strike="noStrike" kern="0" cap="none" spc="0" normalizeH="0" baseline="0" noProof="0" dirty="0">
                <a:ln>
                  <a:noFill/>
                </a:ln>
                <a:solidFill>
                  <a:prstClr val="black"/>
                </a:solidFill>
                <a:effectLst/>
                <a:uLnTx/>
                <a:uFillTx/>
                <a:ea typeface="+mn-ea"/>
                <a:cs typeface="+mn-cs"/>
              </a:rPr>
              <a:t>WAL</a:t>
            </a:r>
          </a:p>
        </p:txBody>
      </p:sp>
      <p:sp>
        <p:nvSpPr>
          <p:cNvPr id="58" name="Arrow: Right 57">
            <a:extLst>
              <a:ext uri="{FF2B5EF4-FFF2-40B4-BE49-F238E27FC236}">
                <a16:creationId xmlns:a16="http://schemas.microsoft.com/office/drawing/2014/main" id="{A652A8C0-8EB2-EE0C-9C0E-CC9C073C15F2}"/>
              </a:ext>
            </a:extLst>
          </p:cNvPr>
          <p:cNvSpPr/>
          <p:nvPr/>
        </p:nvSpPr>
        <p:spPr>
          <a:xfrm>
            <a:off x="4348023" y="2223457"/>
            <a:ext cx="796125" cy="288000"/>
          </a:xfrm>
          <a:prstGeom prst="rightArrow">
            <a:avLst>
              <a:gd name="adj1" fmla="val 50000"/>
              <a:gd name="adj2" fmla="val 52646"/>
            </a:avLst>
          </a:prstGeom>
          <a:solidFill>
            <a:schemeClr val="accent3">
              <a:lumMod val="20000"/>
              <a:lumOff val="80000"/>
            </a:schemeClr>
          </a:solidFill>
          <a:ln w="6350">
            <a:solidFill>
              <a:schemeClr val="tx1"/>
            </a:solidFill>
          </a:ln>
          <a:effectLst/>
        </p:spPr>
        <p:txBody>
          <a:bodyPr wrap="square" lIns="0" tIns="0" rIns="0" bIns="0" rtlCol="0" anchor="ctr" anchorCtr="0">
            <a:noAutofit/>
          </a:bodyPr>
          <a:lstStyle/>
          <a:p>
            <a:pPr marL="0" marR="0" lvl="0" indent="0" defTabSz="457200" eaLnBrk="1" fontAlgn="auto" latinLnBrk="0" hangingPunct="1">
              <a:lnSpc>
                <a:spcPts val="13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lumMod val="95000"/>
                  <a:lumOff val="5000"/>
                </a:prstClr>
              </a:solidFill>
              <a:effectLst/>
              <a:uLnTx/>
              <a:uFillTx/>
            </a:endParaRPr>
          </a:p>
        </p:txBody>
      </p:sp>
      <p:sp>
        <p:nvSpPr>
          <p:cNvPr id="59" name="Oval 58">
            <a:extLst>
              <a:ext uri="{FF2B5EF4-FFF2-40B4-BE49-F238E27FC236}">
                <a16:creationId xmlns:a16="http://schemas.microsoft.com/office/drawing/2014/main" id="{6ECA38CC-3D2D-DDDC-4C0A-4FF934FCACA0}"/>
              </a:ext>
            </a:extLst>
          </p:cNvPr>
          <p:cNvSpPr>
            <a:spLocks noChangeAspect="1"/>
          </p:cNvSpPr>
          <p:nvPr/>
        </p:nvSpPr>
        <p:spPr>
          <a:xfrm>
            <a:off x="4600536" y="2276882"/>
            <a:ext cx="180000" cy="180000"/>
          </a:xfrm>
          <a:prstGeom prst="ellipse">
            <a:avLst/>
          </a:prstGeom>
          <a:solidFill>
            <a:srgbClr val="FFB469"/>
          </a:solidFill>
          <a:ln w="6350" cap="flat" cmpd="sng" algn="ctr">
            <a:solidFill>
              <a:schemeClr val="tx1"/>
            </a:solidFill>
            <a:prstDash val="solid"/>
            <a:miter lim="800000"/>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AU" sz="900" b="0" i="0" u="none" strike="noStrike" kern="0" cap="none" spc="0" normalizeH="0" baseline="0" noProof="0" dirty="0">
                <a:ln>
                  <a:noFill/>
                </a:ln>
                <a:effectLst/>
                <a:uLnTx/>
                <a:uFillTx/>
                <a:ea typeface="+mn-ea"/>
                <a:cs typeface="+mn-cs"/>
              </a:rPr>
              <a:t>6</a:t>
            </a:r>
            <a:endParaRPr kumimoji="0" lang="en-US" sz="900" b="0" i="0" u="none" strike="noStrike" kern="0" cap="none" spc="0" normalizeH="0" baseline="0" noProof="0" dirty="0">
              <a:ln>
                <a:noFill/>
              </a:ln>
              <a:effectLst/>
              <a:uLnTx/>
              <a:uFillTx/>
              <a:ea typeface="+mn-ea"/>
              <a:cs typeface="+mn-cs"/>
            </a:endParaRPr>
          </a:p>
        </p:txBody>
      </p:sp>
      <p:sp>
        <p:nvSpPr>
          <p:cNvPr id="60" name="Rectangle: Rounded Corners 59">
            <a:extLst>
              <a:ext uri="{FF2B5EF4-FFF2-40B4-BE49-F238E27FC236}">
                <a16:creationId xmlns:a16="http://schemas.microsoft.com/office/drawing/2014/main" id="{A1644A59-029F-FCA9-F81E-623B0EEE1827}"/>
              </a:ext>
            </a:extLst>
          </p:cNvPr>
          <p:cNvSpPr/>
          <p:nvPr/>
        </p:nvSpPr>
        <p:spPr>
          <a:xfrm>
            <a:off x="6468284" y="2284611"/>
            <a:ext cx="1080000" cy="324000"/>
          </a:xfrm>
          <a:prstGeom prst="roundRect">
            <a:avLst>
              <a:gd name="adj" fmla="val 0"/>
            </a:avLst>
          </a:prstGeom>
          <a:noFill/>
          <a:ln w="19050">
            <a:noFill/>
          </a:ln>
          <a:effectLst/>
        </p:spPr>
        <p:txBody>
          <a:bodyPr wrap="square" lIns="0" tIns="0" rIns="0" bIns="0" rtlCol="0" anchor="ctr" anchorCtr="0">
            <a:noAutofit/>
          </a:bodyPr>
          <a:lstStyle/>
          <a:p>
            <a:pPr marL="0" marR="0" lvl="0" indent="0" defTabSz="457200" eaLnBrk="1" fontAlgn="auto" latinLnBrk="0" hangingPunct="1">
              <a:lnSpc>
                <a:spcPct val="90000"/>
              </a:lnSpc>
              <a:spcBef>
                <a:spcPts val="0"/>
              </a:spcBef>
              <a:spcAft>
                <a:spcPts val="0"/>
              </a:spcAft>
              <a:buClrTx/>
              <a:buSzTx/>
              <a:buFontTx/>
              <a:buNone/>
              <a:tabLst/>
              <a:defRPr/>
            </a:pPr>
            <a:r>
              <a:rPr kumimoji="0" lang="en-AU" sz="1000" b="0" i="0" u="none" strike="noStrike" kern="0" cap="none" spc="0" normalizeH="0" baseline="0" noProof="0" dirty="0">
                <a:ln>
                  <a:noFill/>
                </a:ln>
                <a:solidFill>
                  <a:prstClr val="black">
                    <a:lumMod val="95000"/>
                    <a:lumOff val="5000"/>
                  </a:prstClr>
                </a:solidFill>
                <a:effectLst/>
                <a:uLnTx/>
                <a:uFillTx/>
              </a:rPr>
              <a:t>Send prepared / committed </a:t>
            </a:r>
            <a:r>
              <a:rPr kumimoji="0" lang="en-AU" sz="1000" b="0" i="0" u="none" strike="noStrike" kern="0" cap="none" spc="0" normalizeH="0" baseline="0" noProof="1">
                <a:ln>
                  <a:noFill/>
                </a:ln>
                <a:solidFill>
                  <a:prstClr val="black">
                    <a:lumMod val="95000"/>
                    <a:lumOff val="5000"/>
                  </a:prstClr>
                </a:solidFill>
                <a:effectLst/>
                <a:uLnTx/>
                <a:uFillTx/>
              </a:rPr>
              <a:t>Txns</a:t>
            </a:r>
          </a:p>
        </p:txBody>
      </p:sp>
      <p:sp>
        <p:nvSpPr>
          <p:cNvPr id="61" name="Arrow: Right 60">
            <a:extLst>
              <a:ext uri="{FF2B5EF4-FFF2-40B4-BE49-F238E27FC236}">
                <a16:creationId xmlns:a16="http://schemas.microsoft.com/office/drawing/2014/main" id="{BCA942EF-4DCF-7B5A-FF76-24808E75F8A8}"/>
              </a:ext>
            </a:extLst>
          </p:cNvPr>
          <p:cNvSpPr/>
          <p:nvPr/>
        </p:nvSpPr>
        <p:spPr>
          <a:xfrm rot="5400000">
            <a:off x="2597205" y="2238884"/>
            <a:ext cx="1224000" cy="288000"/>
          </a:xfrm>
          <a:prstGeom prst="rightArrow">
            <a:avLst>
              <a:gd name="adj1" fmla="val 50000"/>
              <a:gd name="adj2" fmla="val 52646"/>
            </a:avLst>
          </a:prstGeom>
          <a:solidFill>
            <a:schemeClr val="accent3">
              <a:lumMod val="20000"/>
              <a:lumOff val="80000"/>
            </a:schemeClr>
          </a:solidFill>
          <a:ln w="6350">
            <a:solidFill>
              <a:schemeClr val="tx1"/>
            </a:solidFill>
          </a:ln>
          <a:effectLst/>
        </p:spPr>
        <p:txBody>
          <a:bodyPr wrap="square" lIns="0" tIns="0" rIns="0" bIns="0" rtlCol="0" anchor="ctr" anchorCtr="0">
            <a:noAutofit/>
          </a:bodyPr>
          <a:lstStyle/>
          <a:p>
            <a:pPr marL="0" marR="0" lvl="0" indent="0" defTabSz="457200" eaLnBrk="1" fontAlgn="auto" latinLnBrk="0" hangingPunct="1">
              <a:lnSpc>
                <a:spcPts val="13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lumMod val="95000"/>
                  <a:lumOff val="5000"/>
                </a:prstClr>
              </a:solidFill>
              <a:effectLst/>
              <a:uLnTx/>
              <a:uFillTx/>
            </a:endParaRPr>
          </a:p>
        </p:txBody>
      </p:sp>
      <p:sp>
        <p:nvSpPr>
          <p:cNvPr id="62" name="Rectangle: Rounded Corners 61">
            <a:extLst>
              <a:ext uri="{FF2B5EF4-FFF2-40B4-BE49-F238E27FC236}">
                <a16:creationId xmlns:a16="http://schemas.microsoft.com/office/drawing/2014/main" id="{C57325C1-90AC-2639-DC64-839C8187CF3C}"/>
              </a:ext>
            </a:extLst>
          </p:cNvPr>
          <p:cNvSpPr/>
          <p:nvPr/>
        </p:nvSpPr>
        <p:spPr>
          <a:xfrm>
            <a:off x="2409088" y="2046664"/>
            <a:ext cx="686668" cy="324000"/>
          </a:xfrm>
          <a:prstGeom prst="roundRect">
            <a:avLst>
              <a:gd name="adj" fmla="val 0"/>
            </a:avLst>
          </a:prstGeom>
          <a:noFill/>
          <a:ln w="19050">
            <a:noFill/>
          </a:ln>
          <a:effectLst/>
        </p:spPr>
        <p:txBody>
          <a:bodyPr wrap="square" lIns="0" tIns="0" rIns="0" bIns="0" rtlCol="0" anchor="ctr" anchorCtr="0">
            <a:noAutofit/>
          </a:bodyPr>
          <a:lstStyle/>
          <a:p>
            <a:pPr algn="r" defTabSz="457200">
              <a:lnSpc>
                <a:spcPct val="90000"/>
              </a:lnSpc>
              <a:defRPr/>
            </a:pPr>
            <a:r>
              <a:rPr lang="en-AU" sz="1000" kern="0" dirty="0">
                <a:solidFill>
                  <a:prstClr val="black">
                    <a:lumMod val="95000"/>
                    <a:lumOff val="5000"/>
                  </a:prstClr>
                </a:solidFill>
              </a:rPr>
              <a:t>Send initial table data</a:t>
            </a:r>
          </a:p>
        </p:txBody>
      </p:sp>
      <p:sp>
        <p:nvSpPr>
          <p:cNvPr id="63" name="Rectangle: Rounded Corners 62">
            <a:extLst>
              <a:ext uri="{FF2B5EF4-FFF2-40B4-BE49-F238E27FC236}">
                <a16:creationId xmlns:a16="http://schemas.microsoft.com/office/drawing/2014/main" id="{04D92B1E-4A96-45FB-EA88-991D668D9CA1}"/>
              </a:ext>
            </a:extLst>
          </p:cNvPr>
          <p:cNvSpPr/>
          <p:nvPr/>
        </p:nvSpPr>
        <p:spPr>
          <a:xfrm>
            <a:off x="2979445" y="3034367"/>
            <a:ext cx="1368000" cy="360000"/>
          </a:xfrm>
          <a:prstGeom prst="roundRect">
            <a:avLst>
              <a:gd name="adj" fmla="val 5774"/>
            </a:avLst>
          </a:prstGeom>
          <a:solidFill>
            <a:srgbClr val="FFB469"/>
          </a:solidFill>
          <a:ln w="6350">
            <a:solidFill>
              <a:sysClr val="windowText" lastClr="000000"/>
            </a:solidFill>
          </a:ln>
          <a:effectLst/>
        </p:spPr>
        <p:txBody>
          <a:bodyPr wrap="square" lIns="0" tIns="0" rIns="0" bIns="0" rtlCol="0" anchor="ctr" anchorCtr="0">
            <a:noAutofit/>
          </a:bodyPr>
          <a:lstStyle/>
          <a:p>
            <a:pPr marL="0" marR="0" lvl="0" indent="0" algn="ctr" defTabSz="457200" eaLnBrk="1" fontAlgn="auto" latinLnBrk="0" hangingPunct="1">
              <a:lnSpc>
                <a:spcPts val="1300"/>
              </a:lnSpc>
              <a:spcBef>
                <a:spcPts val="0"/>
              </a:spcBef>
              <a:spcAft>
                <a:spcPts val="0"/>
              </a:spcAft>
              <a:buClrTx/>
              <a:buSzTx/>
              <a:buFontTx/>
              <a:buNone/>
              <a:tabLst/>
              <a:defRPr/>
            </a:pPr>
            <a:r>
              <a:rPr kumimoji="0" lang="en-AU" sz="1100" b="0" i="0" u="none" strike="noStrike" kern="0" cap="none" spc="0" normalizeH="0" baseline="0" noProof="0" dirty="0">
                <a:ln>
                  <a:noFill/>
                </a:ln>
                <a:solidFill>
                  <a:prstClr val="black">
                    <a:lumMod val="95000"/>
                    <a:lumOff val="5000"/>
                  </a:prstClr>
                </a:solidFill>
                <a:effectLst/>
                <a:uLnTx/>
                <a:uFillTx/>
              </a:rPr>
              <a:t>Table Sync</a:t>
            </a:r>
            <a:br>
              <a:rPr kumimoji="0" lang="en-AU" sz="1100" b="0" i="0" u="none" strike="noStrike" kern="0" cap="none" spc="0" normalizeH="0" baseline="0" noProof="0" dirty="0">
                <a:ln>
                  <a:noFill/>
                </a:ln>
                <a:solidFill>
                  <a:prstClr val="black">
                    <a:lumMod val="95000"/>
                    <a:lumOff val="5000"/>
                  </a:prstClr>
                </a:solidFill>
                <a:effectLst/>
                <a:uLnTx/>
                <a:uFillTx/>
              </a:rPr>
            </a:br>
            <a:r>
              <a:rPr kumimoji="0" lang="en-AU" sz="1100" b="0" i="0" u="none" strike="noStrike" kern="0" cap="none" spc="0" normalizeH="0" baseline="0" noProof="0" dirty="0">
                <a:ln>
                  <a:noFill/>
                </a:ln>
                <a:solidFill>
                  <a:prstClr val="black">
                    <a:lumMod val="95000"/>
                    <a:lumOff val="5000"/>
                  </a:prstClr>
                </a:solidFill>
                <a:effectLst/>
                <a:uLnTx/>
                <a:uFillTx/>
              </a:rPr>
              <a:t>worker</a:t>
            </a:r>
          </a:p>
        </p:txBody>
      </p:sp>
      <p:sp>
        <p:nvSpPr>
          <p:cNvPr id="64" name="Oval 63">
            <a:extLst>
              <a:ext uri="{FF2B5EF4-FFF2-40B4-BE49-F238E27FC236}">
                <a16:creationId xmlns:a16="http://schemas.microsoft.com/office/drawing/2014/main" id="{091D658A-4B22-5F0F-970D-0E49DC4DF31C}"/>
              </a:ext>
            </a:extLst>
          </p:cNvPr>
          <p:cNvSpPr>
            <a:spLocks noChangeAspect="1"/>
          </p:cNvSpPr>
          <p:nvPr/>
        </p:nvSpPr>
        <p:spPr>
          <a:xfrm>
            <a:off x="4774708" y="3444000"/>
            <a:ext cx="180000" cy="180000"/>
          </a:xfrm>
          <a:prstGeom prst="ellipse">
            <a:avLst/>
          </a:prstGeom>
          <a:solidFill>
            <a:srgbClr val="FFB469"/>
          </a:solidFill>
          <a:ln w="6350" cap="flat" cmpd="sng" algn="ctr">
            <a:solidFill>
              <a:schemeClr val="tx1"/>
            </a:solidFill>
            <a:prstDash val="solid"/>
            <a:miter lim="800000"/>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AU" sz="900" b="0" i="0" u="none" strike="noStrike" kern="0" cap="none" spc="0" normalizeH="0" baseline="0" noProof="0" dirty="0">
                <a:ln>
                  <a:noFill/>
                </a:ln>
                <a:effectLst/>
                <a:uLnTx/>
                <a:uFillTx/>
                <a:ea typeface="+mn-ea"/>
                <a:cs typeface="+mn-cs"/>
              </a:rPr>
              <a:t>2</a:t>
            </a:r>
            <a:endParaRPr kumimoji="0" lang="en-US" sz="900" b="0" i="0" u="none" strike="noStrike" kern="0" cap="none" spc="0" normalizeH="0" baseline="0" noProof="0" dirty="0">
              <a:ln>
                <a:noFill/>
              </a:ln>
              <a:effectLst/>
              <a:uLnTx/>
              <a:uFillTx/>
              <a:ea typeface="+mn-ea"/>
              <a:cs typeface="+mn-cs"/>
            </a:endParaRPr>
          </a:p>
        </p:txBody>
      </p:sp>
      <p:sp>
        <p:nvSpPr>
          <p:cNvPr id="65" name="Arrow: Right 64">
            <a:extLst>
              <a:ext uri="{FF2B5EF4-FFF2-40B4-BE49-F238E27FC236}">
                <a16:creationId xmlns:a16="http://schemas.microsoft.com/office/drawing/2014/main" id="{38F9628F-1167-EC40-471A-8CF63F42255B}"/>
              </a:ext>
            </a:extLst>
          </p:cNvPr>
          <p:cNvSpPr/>
          <p:nvPr/>
        </p:nvSpPr>
        <p:spPr>
          <a:xfrm rot="16200000" flipV="1">
            <a:off x="5525214" y="1806884"/>
            <a:ext cx="396000" cy="324000"/>
          </a:xfrm>
          <a:prstGeom prst="rightArrow">
            <a:avLst>
              <a:gd name="adj1" fmla="val 50000"/>
              <a:gd name="adj2" fmla="val 52646"/>
            </a:avLst>
          </a:prstGeom>
          <a:solidFill>
            <a:schemeClr val="accent3">
              <a:lumMod val="20000"/>
              <a:lumOff val="80000"/>
            </a:schemeClr>
          </a:solidFill>
          <a:ln w="6350">
            <a:solidFill>
              <a:schemeClr val="tx1"/>
            </a:solidFill>
          </a:ln>
          <a:effectLst/>
        </p:spPr>
        <p:txBody>
          <a:bodyPr wrap="square" lIns="0" tIns="0" rIns="0" bIns="0" rtlCol="0" anchor="ctr" anchorCtr="0">
            <a:noAutofit/>
          </a:bodyPr>
          <a:lstStyle/>
          <a:p>
            <a:pPr algn="ctr" defTabSz="457200">
              <a:lnSpc>
                <a:spcPts val="1300"/>
              </a:lnSpc>
            </a:pPr>
            <a:endParaRPr lang="en-US" sz="1000" kern="0" dirty="0">
              <a:solidFill>
                <a:prstClr val="black">
                  <a:lumMod val="95000"/>
                  <a:lumOff val="5000"/>
                </a:prstClr>
              </a:solidFill>
            </a:endParaRPr>
          </a:p>
        </p:txBody>
      </p:sp>
      <p:sp>
        <p:nvSpPr>
          <p:cNvPr id="66" name="Oval 65">
            <a:extLst>
              <a:ext uri="{FF2B5EF4-FFF2-40B4-BE49-F238E27FC236}">
                <a16:creationId xmlns:a16="http://schemas.microsoft.com/office/drawing/2014/main" id="{34523523-0B84-C9B4-3916-C11AE2941F60}"/>
              </a:ext>
            </a:extLst>
          </p:cNvPr>
          <p:cNvSpPr>
            <a:spLocks noChangeAspect="1"/>
          </p:cNvSpPr>
          <p:nvPr/>
        </p:nvSpPr>
        <p:spPr>
          <a:xfrm>
            <a:off x="5629100" y="1953731"/>
            <a:ext cx="180000" cy="180000"/>
          </a:xfrm>
          <a:prstGeom prst="ellipse">
            <a:avLst/>
          </a:prstGeom>
          <a:solidFill>
            <a:srgbClr val="FFB469"/>
          </a:solidFill>
          <a:ln w="6350" cap="flat" cmpd="sng" algn="ctr">
            <a:solidFill>
              <a:schemeClr val="tx1"/>
            </a:solidFill>
            <a:prstDash val="solid"/>
            <a:miter lim="800000"/>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effectLst/>
                <a:uLnTx/>
                <a:uFillTx/>
                <a:ea typeface="+mn-ea"/>
                <a:cs typeface="+mn-cs"/>
              </a:rPr>
              <a:t>7</a:t>
            </a:r>
          </a:p>
        </p:txBody>
      </p:sp>
      <p:sp>
        <p:nvSpPr>
          <p:cNvPr id="67" name="Rectangle: Rounded Corners 66">
            <a:extLst>
              <a:ext uri="{FF2B5EF4-FFF2-40B4-BE49-F238E27FC236}">
                <a16:creationId xmlns:a16="http://schemas.microsoft.com/office/drawing/2014/main" id="{CA0FB690-DFA4-8B1C-80F4-426BAC1BB3B8}"/>
              </a:ext>
            </a:extLst>
          </p:cNvPr>
          <p:cNvSpPr/>
          <p:nvPr/>
        </p:nvSpPr>
        <p:spPr>
          <a:xfrm>
            <a:off x="4991298" y="3336049"/>
            <a:ext cx="468000" cy="324000"/>
          </a:xfrm>
          <a:prstGeom prst="roundRect">
            <a:avLst>
              <a:gd name="adj" fmla="val 0"/>
            </a:avLst>
          </a:prstGeom>
          <a:noFill/>
          <a:ln w="19050">
            <a:noFill/>
          </a:ln>
          <a:effectLst/>
        </p:spPr>
        <p:txBody>
          <a:bodyPr wrap="square" lIns="0" tIns="0" rIns="0" bIns="0" rtlCol="0" anchor="ctr" anchorCtr="0">
            <a:noAutofit/>
          </a:bodyPr>
          <a:lstStyle/>
          <a:p>
            <a:pPr marL="0" marR="0" lvl="0" indent="0" defTabSz="457200" eaLnBrk="1" fontAlgn="auto" latinLnBrk="0" hangingPunct="1">
              <a:lnSpc>
                <a:spcPct val="90000"/>
              </a:lnSpc>
              <a:spcBef>
                <a:spcPts val="0"/>
              </a:spcBef>
              <a:spcAft>
                <a:spcPts val="0"/>
              </a:spcAft>
              <a:buClrTx/>
              <a:buSzTx/>
              <a:buFontTx/>
              <a:buNone/>
              <a:tabLst/>
              <a:defRPr/>
            </a:pPr>
            <a:r>
              <a:rPr kumimoji="0" lang="en-AU" sz="1000" b="0" i="0" u="none" strike="noStrike" kern="0" cap="none" spc="0" normalizeH="0" baseline="0" noProof="0" dirty="0">
                <a:ln>
                  <a:noFill/>
                </a:ln>
                <a:solidFill>
                  <a:prstClr val="black">
                    <a:lumMod val="95000"/>
                    <a:lumOff val="5000"/>
                  </a:prstClr>
                </a:solidFill>
                <a:effectLst/>
                <a:uLnTx/>
                <a:uFillTx/>
              </a:rPr>
              <a:t>Start worker</a:t>
            </a:r>
            <a:endParaRPr kumimoji="0" lang="en-AU" sz="1000" b="0" i="0" u="none" strike="noStrike" kern="0" cap="none" spc="0" normalizeH="0" baseline="0" noProof="1">
              <a:ln>
                <a:noFill/>
              </a:ln>
              <a:solidFill>
                <a:prstClr val="black">
                  <a:lumMod val="95000"/>
                  <a:lumOff val="5000"/>
                </a:prstClr>
              </a:solidFill>
              <a:effectLst/>
              <a:uLnTx/>
              <a:uFillTx/>
            </a:endParaRPr>
          </a:p>
        </p:txBody>
      </p:sp>
      <p:sp>
        <p:nvSpPr>
          <p:cNvPr id="68" name="Arrow: Right 67">
            <a:extLst>
              <a:ext uri="{FF2B5EF4-FFF2-40B4-BE49-F238E27FC236}">
                <a16:creationId xmlns:a16="http://schemas.microsoft.com/office/drawing/2014/main" id="{96E8D696-E7CE-9E48-75F9-7BD70A789AF9}"/>
              </a:ext>
            </a:extLst>
          </p:cNvPr>
          <p:cNvSpPr/>
          <p:nvPr/>
        </p:nvSpPr>
        <p:spPr>
          <a:xfrm rot="5400000">
            <a:off x="3450815" y="3525196"/>
            <a:ext cx="396000" cy="288000"/>
          </a:xfrm>
          <a:prstGeom prst="rightArrow">
            <a:avLst>
              <a:gd name="adj1" fmla="val 50000"/>
              <a:gd name="adj2" fmla="val 52646"/>
            </a:avLst>
          </a:prstGeom>
          <a:solidFill>
            <a:schemeClr val="accent3">
              <a:lumMod val="20000"/>
              <a:lumOff val="80000"/>
            </a:schemeClr>
          </a:solidFill>
          <a:ln w="6350">
            <a:solidFill>
              <a:schemeClr val="tx1"/>
            </a:solidFill>
          </a:ln>
          <a:effectLst/>
        </p:spPr>
        <p:txBody>
          <a:bodyPr wrap="square" lIns="0" tIns="0" rIns="0" bIns="0" rtlCol="0" anchor="ctr" anchorCtr="0">
            <a:noAutofit/>
          </a:bodyPr>
          <a:lstStyle/>
          <a:p>
            <a:pPr marL="0" marR="0" lvl="0" indent="0" defTabSz="457200" eaLnBrk="1" fontAlgn="auto" latinLnBrk="0" hangingPunct="1">
              <a:lnSpc>
                <a:spcPts val="13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lumMod val="95000"/>
                  <a:lumOff val="5000"/>
                </a:prstClr>
              </a:solidFill>
              <a:effectLst/>
              <a:uLnTx/>
              <a:uFillTx/>
            </a:endParaRPr>
          </a:p>
        </p:txBody>
      </p:sp>
      <p:sp>
        <p:nvSpPr>
          <p:cNvPr id="69" name="Rectangle: Rounded Corners 68">
            <a:extLst>
              <a:ext uri="{FF2B5EF4-FFF2-40B4-BE49-F238E27FC236}">
                <a16:creationId xmlns:a16="http://schemas.microsoft.com/office/drawing/2014/main" id="{37851886-1C04-EFE7-0D45-8BEB09871607}"/>
              </a:ext>
            </a:extLst>
          </p:cNvPr>
          <p:cNvSpPr/>
          <p:nvPr/>
        </p:nvSpPr>
        <p:spPr>
          <a:xfrm>
            <a:off x="3796441" y="3462000"/>
            <a:ext cx="720000" cy="324000"/>
          </a:xfrm>
          <a:prstGeom prst="roundRect">
            <a:avLst>
              <a:gd name="adj" fmla="val 0"/>
            </a:avLst>
          </a:prstGeom>
          <a:noFill/>
          <a:ln w="19050">
            <a:noFill/>
          </a:ln>
          <a:effectLst/>
        </p:spPr>
        <p:txBody>
          <a:bodyPr wrap="square" lIns="0" tIns="0" rIns="0" bIns="0" rtlCol="0" anchor="ctr" anchorCtr="0">
            <a:noAutofit/>
          </a:bodyPr>
          <a:lstStyle/>
          <a:p>
            <a:pPr marL="0" marR="0" lvl="0" indent="0" defTabSz="457200" eaLnBrk="1" fontAlgn="auto" latinLnBrk="0" hangingPunct="1">
              <a:lnSpc>
                <a:spcPct val="90000"/>
              </a:lnSpc>
              <a:spcBef>
                <a:spcPts val="0"/>
              </a:spcBef>
              <a:spcAft>
                <a:spcPts val="0"/>
              </a:spcAft>
              <a:buClrTx/>
              <a:buSzTx/>
              <a:buFontTx/>
              <a:buNone/>
              <a:tabLst/>
              <a:defRPr/>
            </a:pPr>
            <a:r>
              <a:rPr kumimoji="0" lang="en-AU" sz="1000" b="0" i="0" u="none" strike="noStrike" kern="0" cap="none" spc="0" normalizeH="0" baseline="0" noProof="0" dirty="0">
                <a:ln>
                  <a:noFill/>
                </a:ln>
                <a:solidFill>
                  <a:prstClr val="black">
                    <a:lumMod val="95000"/>
                    <a:lumOff val="5000"/>
                  </a:prstClr>
                </a:solidFill>
                <a:effectLst/>
                <a:uLnTx/>
                <a:uFillTx/>
              </a:rPr>
              <a:t>Copy initial table data</a:t>
            </a:r>
            <a:endParaRPr kumimoji="0" lang="en-AU" sz="1000" b="0" i="0" u="none" strike="noStrike" kern="0" cap="none" spc="0" normalizeH="0" baseline="0" noProof="1">
              <a:ln>
                <a:noFill/>
              </a:ln>
              <a:solidFill>
                <a:prstClr val="black">
                  <a:lumMod val="95000"/>
                  <a:lumOff val="5000"/>
                </a:prstClr>
              </a:solidFill>
              <a:effectLst/>
              <a:uLnTx/>
              <a:uFillTx/>
            </a:endParaRPr>
          </a:p>
        </p:txBody>
      </p:sp>
      <p:sp>
        <p:nvSpPr>
          <p:cNvPr id="70" name="Oval 69">
            <a:extLst>
              <a:ext uri="{FF2B5EF4-FFF2-40B4-BE49-F238E27FC236}">
                <a16:creationId xmlns:a16="http://schemas.microsoft.com/office/drawing/2014/main" id="{6AC67FF5-0628-56F0-9E5F-066B2C26060D}"/>
              </a:ext>
            </a:extLst>
          </p:cNvPr>
          <p:cNvSpPr>
            <a:spLocks noChangeAspect="1"/>
          </p:cNvSpPr>
          <p:nvPr/>
        </p:nvSpPr>
        <p:spPr>
          <a:xfrm>
            <a:off x="3558815" y="3525125"/>
            <a:ext cx="180000" cy="180000"/>
          </a:xfrm>
          <a:prstGeom prst="ellipse">
            <a:avLst/>
          </a:prstGeom>
          <a:solidFill>
            <a:srgbClr val="FFB469"/>
          </a:solidFill>
          <a:ln w="6350" cap="flat" cmpd="sng" algn="ctr">
            <a:solidFill>
              <a:schemeClr val="tx1"/>
            </a:solidFill>
            <a:prstDash val="solid"/>
            <a:miter lim="800000"/>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AU" sz="900" b="0" i="0" u="none" strike="noStrike" kern="0" cap="none" spc="0" normalizeH="0" baseline="0" noProof="0" dirty="0">
                <a:ln>
                  <a:noFill/>
                </a:ln>
                <a:effectLst/>
                <a:uLnTx/>
                <a:uFillTx/>
                <a:ea typeface="+mn-ea"/>
                <a:cs typeface="+mn-cs"/>
              </a:rPr>
              <a:t>3</a:t>
            </a:r>
            <a:endParaRPr kumimoji="0" lang="en-US" sz="900" b="0" i="0" u="none" strike="noStrike" kern="0" cap="none" spc="0" normalizeH="0" baseline="0" noProof="0" dirty="0">
              <a:ln>
                <a:noFill/>
              </a:ln>
              <a:effectLst/>
              <a:uLnTx/>
              <a:uFillTx/>
              <a:ea typeface="+mn-ea"/>
              <a:cs typeface="+mn-cs"/>
            </a:endParaRPr>
          </a:p>
        </p:txBody>
      </p:sp>
      <p:sp>
        <p:nvSpPr>
          <p:cNvPr id="72" name="Oval 71">
            <a:extLst>
              <a:ext uri="{FF2B5EF4-FFF2-40B4-BE49-F238E27FC236}">
                <a16:creationId xmlns:a16="http://schemas.microsoft.com/office/drawing/2014/main" id="{A326EE92-D570-1179-E39F-6D38D0F098F9}"/>
              </a:ext>
            </a:extLst>
          </p:cNvPr>
          <p:cNvSpPr>
            <a:spLocks noChangeAspect="1"/>
          </p:cNvSpPr>
          <p:nvPr/>
        </p:nvSpPr>
        <p:spPr>
          <a:xfrm>
            <a:off x="6202295" y="2344577"/>
            <a:ext cx="180000" cy="180000"/>
          </a:xfrm>
          <a:prstGeom prst="ellipse">
            <a:avLst/>
          </a:prstGeom>
          <a:solidFill>
            <a:srgbClr val="FFB469"/>
          </a:solidFill>
          <a:ln w="6350" cap="flat" cmpd="sng" algn="ctr">
            <a:solidFill>
              <a:schemeClr val="tx1"/>
            </a:solidFill>
            <a:prstDash val="solid"/>
            <a:miter lim="800000"/>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effectLst/>
                <a:uLnTx/>
                <a:uFillTx/>
                <a:ea typeface="+mn-ea"/>
                <a:cs typeface="+mn-cs"/>
              </a:rPr>
              <a:t>8</a:t>
            </a:r>
          </a:p>
        </p:txBody>
      </p:sp>
      <p:sp>
        <p:nvSpPr>
          <p:cNvPr id="73" name="Arrow: Left 72">
            <a:extLst>
              <a:ext uri="{FF2B5EF4-FFF2-40B4-BE49-F238E27FC236}">
                <a16:creationId xmlns:a16="http://schemas.microsoft.com/office/drawing/2014/main" id="{4672AF19-B7B8-6D66-D8FE-82F6833E056D}"/>
              </a:ext>
            </a:extLst>
          </p:cNvPr>
          <p:cNvSpPr/>
          <p:nvPr/>
        </p:nvSpPr>
        <p:spPr>
          <a:xfrm>
            <a:off x="4248175" y="3868951"/>
            <a:ext cx="612000" cy="288000"/>
          </a:xfrm>
          <a:prstGeom prst="leftArrow">
            <a:avLst/>
          </a:prstGeom>
          <a:solidFill>
            <a:schemeClr val="accent3">
              <a:lumMod val="20000"/>
              <a:lumOff val="80000"/>
            </a:schemeClr>
          </a:solidFill>
          <a:ln w="6350">
            <a:solidFill>
              <a:schemeClr val="tx1"/>
            </a:solidFill>
          </a:ln>
          <a:effectLst/>
        </p:spPr>
        <p:txBody>
          <a:bodyPr wrap="square" lIns="0" tIns="0" rIns="0" bIns="0" rtlCol="0" anchor="ctr" anchorCtr="0">
            <a:noAutofit/>
          </a:bodyPr>
          <a:lstStyle/>
          <a:p>
            <a:pPr marL="0" marR="0" lvl="0" indent="0" algn="ctr" defTabSz="457200" eaLnBrk="1" fontAlgn="auto" latinLnBrk="0" hangingPunct="1">
              <a:lnSpc>
                <a:spcPts val="13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lumMod val="95000"/>
                  <a:lumOff val="5000"/>
                </a:prstClr>
              </a:solidFill>
              <a:effectLst/>
              <a:uLnTx/>
              <a:uFillTx/>
            </a:endParaRPr>
          </a:p>
        </p:txBody>
      </p:sp>
      <p:sp>
        <p:nvSpPr>
          <p:cNvPr id="80" name="Oval 79">
            <a:extLst>
              <a:ext uri="{FF2B5EF4-FFF2-40B4-BE49-F238E27FC236}">
                <a16:creationId xmlns:a16="http://schemas.microsoft.com/office/drawing/2014/main" id="{DB6BADD4-3A32-8140-FA33-960EA4189E14}"/>
              </a:ext>
            </a:extLst>
          </p:cNvPr>
          <p:cNvSpPr>
            <a:spLocks noChangeAspect="1"/>
          </p:cNvSpPr>
          <p:nvPr/>
        </p:nvSpPr>
        <p:spPr>
          <a:xfrm>
            <a:off x="4494250" y="3922951"/>
            <a:ext cx="180000" cy="180000"/>
          </a:xfrm>
          <a:prstGeom prst="ellipse">
            <a:avLst/>
          </a:prstGeom>
          <a:solidFill>
            <a:srgbClr val="FFB469"/>
          </a:solidFill>
          <a:ln w="6350" cap="flat" cmpd="sng" algn="ctr">
            <a:solidFill>
              <a:schemeClr val="tx1"/>
            </a:solidFill>
            <a:prstDash val="solid"/>
            <a:miter lim="800000"/>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effectLst/>
                <a:uLnTx/>
                <a:uFillTx/>
                <a:ea typeface="+mn-ea"/>
                <a:cs typeface="+mn-cs"/>
              </a:rPr>
              <a:t>9</a:t>
            </a:r>
          </a:p>
        </p:txBody>
      </p:sp>
      <p:sp>
        <p:nvSpPr>
          <p:cNvPr id="83" name="Rectangle: Rounded Corners 82">
            <a:extLst>
              <a:ext uri="{FF2B5EF4-FFF2-40B4-BE49-F238E27FC236}">
                <a16:creationId xmlns:a16="http://schemas.microsoft.com/office/drawing/2014/main" id="{7DCFBC9E-98B5-83FA-F79A-B64BD467B670}"/>
              </a:ext>
            </a:extLst>
          </p:cNvPr>
          <p:cNvSpPr/>
          <p:nvPr/>
        </p:nvSpPr>
        <p:spPr>
          <a:xfrm>
            <a:off x="4357565" y="4081006"/>
            <a:ext cx="468000" cy="324000"/>
          </a:xfrm>
          <a:prstGeom prst="roundRect">
            <a:avLst>
              <a:gd name="adj" fmla="val 0"/>
            </a:avLst>
          </a:prstGeom>
          <a:noFill/>
          <a:ln w="19050">
            <a:noFill/>
          </a:ln>
          <a:effectLst/>
        </p:spPr>
        <p:txBody>
          <a:bodyPr wrap="square" lIns="0" tIns="0" rIns="0" bIns="0" rtlCol="0" anchor="ctr" anchorCtr="0">
            <a:noAutofit/>
          </a:bodyPr>
          <a:lstStyle/>
          <a:p>
            <a:pPr marL="0" marR="0" lvl="0" indent="0" algn="ctr" defTabSz="457200" eaLnBrk="1" fontAlgn="auto" latinLnBrk="0" hangingPunct="1">
              <a:lnSpc>
                <a:spcPct val="90000"/>
              </a:lnSpc>
              <a:spcBef>
                <a:spcPts val="0"/>
              </a:spcBef>
              <a:spcAft>
                <a:spcPts val="0"/>
              </a:spcAft>
              <a:buClrTx/>
              <a:buSzTx/>
              <a:buFontTx/>
              <a:buNone/>
              <a:tabLst/>
              <a:defRPr/>
            </a:pPr>
            <a:r>
              <a:rPr kumimoji="0" lang="en-AU" sz="1000" b="0" i="0" u="none" strike="noStrike" kern="0" cap="none" spc="0" normalizeH="0" baseline="0" noProof="0" dirty="0">
                <a:ln>
                  <a:noFill/>
                </a:ln>
                <a:solidFill>
                  <a:prstClr val="black">
                    <a:lumMod val="95000"/>
                    <a:lumOff val="5000"/>
                  </a:prstClr>
                </a:solidFill>
                <a:effectLst/>
                <a:uLnTx/>
                <a:uFillTx/>
              </a:rPr>
              <a:t>Apply </a:t>
            </a:r>
            <a:r>
              <a:rPr kumimoji="0" lang="en-US" sz="1000" b="0" i="0" u="none" strike="noStrike" kern="0" cap="none" spc="0" normalizeH="0" baseline="0" noProof="1">
                <a:ln>
                  <a:noFill/>
                </a:ln>
                <a:solidFill>
                  <a:prstClr val="black">
                    <a:lumMod val="95000"/>
                    <a:lumOff val="5000"/>
                  </a:prstClr>
                </a:solidFill>
                <a:effectLst/>
                <a:uLnTx/>
                <a:uFillTx/>
              </a:rPr>
              <a:t>Txns</a:t>
            </a:r>
          </a:p>
        </p:txBody>
      </p:sp>
      <p:sp>
        <p:nvSpPr>
          <p:cNvPr id="84" name="Rectangle: Rounded Corners 83">
            <a:extLst>
              <a:ext uri="{FF2B5EF4-FFF2-40B4-BE49-F238E27FC236}">
                <a16:creationId xmlns:a16="http://schemas.microsoft.com/office/drawing/2014/main" id="{02948CCC-AE4C-B5D1-DD01-0869BB0D7232}"/>
              </a:ext>
            </a:extLst>
          </p:cNvPr>
          <p:cNvSpPr/>
          <p:nvPr/>
        </p:nvSpPr>
        <p:spPr>
          <a:xfrm>
            <a:off x="5389789" y="3034367"/>
            <a:ext cx="720000" cy="360000"/>
          </a:xfrm>
          <a:prstGeom prst="roundRect">
            <a:avLst>
              <a:gd name="adj" fmla="val 5774"/>
            </a:avLst>
          </a:prstGeom>
          <a:solidFill>
            <a:srgbClr val="FFB469"/>
          </a:solidFill>
          <a:ln w="6350">
            <a:solidFill>
              <a:sysClr val="windowText" lastClr="000000"/>
            </a:solidFill>
          </a:ln>
          <a:effectLst/>
        </p:spPr>
        <p:txBody>
          <a:bodyPr wrap="square" lIns="0" tIns="0" rIns="0" bIns="0" rtlCol="0" anchor="ctr" anchorCtr="0">
            <a:noAutofit/>
          </a:bodyPr>
          <a:lstStyle/>
          <a:p>
            <a:pPr marL="0" marR="0" lvl="0" indent="0" algn="ctr" defTabSz="457200" eaLnBrk="1" fontAlgn="auto" latinLnBrk="0" hangingPunct="1">
              <a:lnSpc>
                <a:spcPts val="1300"/>
              </a:lnSpc>
              <a:spcBef>
                <a:spcPts val="0"/>
              </a:spcBef>
              <a:spcAft>
                <a:spcPts val="0"/>
              </a:spcAft>
              <a:buClrTx/>
              <a:buSzTx/>
              <a:buFontTx/>
              <a:buNone/>
              <a:tabLst/>
              <a:defRPr/>
            </a:pPr>
            <a:r>
              <a:rPr kumimoji="0" lang="en-AU" sz="1100" b="0" i="0" u="none" strike="noStrike" kern="0" cap="none" spc="0" normalizeH="0" baseline="0" noProof="0" dirty="0">
                <a:ln>
                  <a:noFill/>
                </a:ln>
                <a:solidFill>
                  <a:prstClr val="black">
                    <a:lumMod val="95000"/>
                    <a:lumOff val="5000"/>
                  </a:prstClr>
                </a:solidFill>
                <a:effectLst/>
                <a:uLnTx/>
                <a:uFillTx/>
              </a:rPr>
              <a:t>Launcher</a:t>
            </a:r>
          </a:p>
        </p:txBody>
      </p:sp>
      <p:sp>
        <p:nvSpPr>
          <p:cNvPr id="85" name="Arrow: Right 84">
            <a:extLst>
              <a:ext uri="{FF2B5EF4-FFF2-40B4-BE49-F238E27FC236}">
                <a16:creationId xmlns:a16="http://schemas.microsoft.com/office/drawing/2014/main" id="{6F380C09-CD37-36E5-81FA-CD8EADF93327}"/>
              </a:ext>
            </a:extLst>
          </p:cNvPr>
          <p:cNvSpPr/>
          <p:nvPr/>
        </p:nvSpPr>
        <p:spPr>
          <a:xfrm rot="5400000">
            <a:off x="5584097" y="3476086"/>
            <a:ext cx="396000" cy="324000"/>
          </a:xfrm>
          <a:prstGeom prst="rightArrow">
            <a:avLst>
              <a:gd name="adj1" fmla="val 50000"/>
              <a:gd name="adj2" fmla="val 52646"/>
            </a:avLst>
          </a:prstGeom>
          <a:solidFill>
            <a:schemeClr val="accent3">
              <a:lumMod val="20000"/>
              <a:lumOff val="80000"/>
            </a:schemeClr>
          </a:solidFill>
          <a:ln w="6350">
            <a:solidFill>
              <a:schemeClr val="tx1"/>
            </a:solidFill>
          </a:ln>
          <a:effectLst/>
        </p:spPr>
        <p:txBody>
          <a:bodyPr wrap="square" lIns="0" tIns="0" rIns="0" bIns="0" rtlCol="0" anchor="ctr" anchorCtr="0">
            <a:noAutofit/>
          </a:bodyPr>
          <a:lstStyle/>
          <a:p>
            <a:pPr marL="0" marR="0" lvl="0" indent="0" algn="ctr" defTabSz="457200" eaLnBrk="1" fontAlgn="auto" latinLnBrk="0" hangingPunct="1">
              <a:lnSpc>
                <a:spcPts val="13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lumMod val="95000"/>
                  <a:lumOff val="5000"/>
                </a:prstClr>
              </a:solidFill>
              <a:effectLst/>
              <a:uLnTx/>
              <a:uFillTx/>
            </a:endParaRPr>
          </a:p>
        </p:txBody>
      </p:sp>
      <p:sp>
        <p:nvSpPr>
          <p:cNvPr id="86" name="Oval 85">
            <a:extLst>
              <a:ext uri="{FF2B5EF4-FFF2-40B4-BE49-F238E27FC236}">
                <a16:creationId xmlns:a16="http://schemas.microsoft.com/office/drawing/2014/main" id="{5DBA3371-D148-2BF0-A80A-1413D4597DC9}"/>
              </a:ext>
            </a:extLst>
          </p:cNvPr>
          <p:cNvSpPr>
            <a:spLocks noChangeAspect="1"/>
          </p:cNvSpPr>
          <p:nvPr/>
        </p:nvSpPr>
        <p:spPr>
          <a:xfrm>
            <a:off x="5692097" y="3469315"/>
            <a:ext cx="180000" cy="180000"/>
          </a:xfrm>
          <a:prstGeom prst="ellipse">
            <a:avLst/>
          </a:prstGeom>
          <a:solidFill>
            <a:srgbClr val="FFB469"/>
          </a:solidFill>
          <a:ln w="6350" cap="flat" cmpd="sng" algn="ctr">
            <a:solidFill>
              <a:schemeClr val="tx1"/>
            </a:solidFill>
            <a:prstDash val="solid"/>
            <a:miter lim="800000"/>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AU" sz="900" b="0" i="0" u="none" strike="noStrike" kern="0" cap="none" spc="0" normalizeH="0" baseline="0" noProof="0" dirty="0">
                <a:ln>
                  <a:noFill/>
                </a:ln>
                <a:effectLst/>
                <a:uLnTx/>
                <a:uFillTx/>
                <a:ea typeface="+mn-ea"/>
                <a:cs typeface="+mn-cs"/>
              </a:rPr>
              <a:t>1</a:t>
            </a:r>
            <a:endParaRPr kumimoji="0" lang="en-US" sz="900" b="0" i="0" u="none" strike="noStrike" kern="0" cap="none" spc="0" normalizeH="0" baseline="0" noProof="0" dirty="0">
              <a:ln>
                <a:noFill/>
              </a:ln>
              <a:effectLst/>
              <a:uLnTx/>
              <a:uFillTx/>
              <a:ea typeface="+mn-ea"/>
              <a:cs typeface="+mn-cs"/>
            </a:endParaRPr>
          </a:p>
        </p:txBody>
      </p:sp>
      <p:sp>
        <p:nvSpPr>
          <p:cNvPr id="87" name="Oval 86">
            <a:extLst>
              <a:ext uri="{FF2B5EF4-FFF2-40B4-BE49-F238E27FC236}">
                <a16:creationId xmlns:a16="http://schemas.microsoft.com/office/drawing/2014/main" id="{7ACA44C2-A56F-CFA4-45DB-3249569FE6E4}"/>
              </a:ext>
            </a:extLst>
          </p:cNvPr>
          <p:cNvSpPr>
            <a:spLocks noChangeAspect="1"/>
          </p:cNvSpPr>
          <p:nvPr/>
        </p:nvSpPr>
        <p:spPr>
          <a:xfrm>
            <a:off x="2503942" y="3742951"/>
            <a:ext cx="180000" cy="180000"/>
          </a:xfrm>
          <a:prstGeom prst="ellipse">
            <a:avLst/>
          </a:prstGeom>
          <a:solidFill>
            <a:srgbClr val="FFB469"/>
          </a:solidFill>
          <a:ln w="6350" cap="flat" cmpd="sng" algn="ctr">
            <a:solidFill>
              <a:schemeClr val="tx1"/>
            </a:solidFill>
            <a:prstDash val="solid"/>
            <a:miter lim="800000"/>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effectLst/>
                <a:uLnTx/>
                <a:uFillTx/>
                <a:ea typeface="+mn-ea"/>
                <a:cs typeface="+mn-cs"/>
              </a:rPr>
              <a:t>10</a:t>
            </a:r>
          </a:p>
        </p:txBody>
      </p:sp>
    </p:spTree>
    <p:extLst>
      <p:ext uri="{BB962C8B-B14F-4D97-AF65-F5344CB8AC3E}">
        <p14:creationId xmlns:p14="http://schemas.microsoft.com/office/powerpoint/2010/main" val="3417097170"/>
      </p:ext>
    </p:extLst>
  </p:cSld>
  <p:clrMapOvr>
    <a:masterClrMapping/>
  </p:clrMapOvr>
  <p:transition advTm="65350">
    <p:fade/>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216B4DF-B8B1-40BD-B2C0-D31B23ABFE69}"/>
              </a:ext>
            </a:extLst>
          </p:cNvPr>
          <p:cNvSpPr>
            <a:spLocks noGrp="1"/>
          </p:cNvSpPr>
          <p:nvPr>
            <p:ph type="title"/>
          </p:nvPr>
        </p:nvSpPr>
        <p:spPr/>
        <p:txBody>
          <a:bodyPr/>
          <a:lstStyle/>
          <a:p>
            <a:r>
              <a:rPr lang="en-US" altLang="ja-JP" dirty="0">
                <a:solidFill>
                  <a:schemeClr val="bg1"/>
                </a:solidFill>
                <a:latin typeface="Fujitsu Infinity Pro Bold" pitchFamily="2" charset="0"/>
              </a:rPr>
              <a:t>Publication</a:t>
            </a:r>
            <a:endParaRPr kumimoji="1" lang="ja-JP" altLang="en-US" dirty="0">
              <a:ea typeface="Meiryo UI" panose="020B0604030504040204" pitchFamily="50" charset="-128"/>
            </a:endParaRPr>
          </a:p>
        </p:txBody>
      </p:sp>
      <p:sp>
        <p:nvSpPr>
          <p:cNvPr id="8" name="コンテンツ プレースホルダー 7">
            <a:extLst>
              <a:ext uri="{FF2B5EF4-FFF2-40B4-BE49-F238E27FC236}">
                <a16:creationId xmlns:a16="http://schemas.microsoft.com/office/drawing/2014/main" id="{653CF29B-786E-4758-B905-F902F40873A8}"/>
              </a:ext>
            </a:extLst>
          </p:cNvPr>
          <p:cNvSpPr>
            <a:spLocks noGrp="1"/>
          </p:cNvSpPr>
          <p:nvPr>
            <p:ph type="body" sz="quarter" idx="10"/>
          </p:nvPr>
        </p:nvSpPr>
        <p:spPr>
          <a:xfrm>
            <a:off x="285730" y="919453"/>
            <a:ext cx="8644909" cy="1224000"/>
          </a:xfrm>
        </p:spPr>
        <p:txBody>
          <a:bodyPr>
            <a:noAutofit/>
          </a:bodyPr>
          <a:lstStyle/>
          <a:p>
            <a:pPr>
              <a:spcAft>
                <a:spcPts val="300"/>
              </a:spcAft>
            </a:pPr>
            <a:r>
              <a:rPr lang="en-US" b="0" dirty="0">
                <a:solidFill>
                  <a:srgbClr val="000000"/>
                </a:solidFill>
                <a:effectLst/>
                <a:latin typeface="+mn-ea"/>
                <a:cs typeface="Open Sans" panose="020B0606030504020204" pitchFamily="34" charset="0"/>
              </a:rPr>
              <a:t>A publication can be defined on the primary node whose changes should be replicated. </a:t>
            </a:r>
          </a:p>
          <a:p>
            <a:pPr lvl="1">
              <a:spcAft>
                <a:spcPts val="300"/>
              </a:spcAft>
            </a:pPr>
            <a:r>
              <a:rPr lang="en-US" b="0" dirty="0">
                <a:solidFill>
                  <a:srgbClr val="000000"/>
                </a:solidFill>
                <a:effectLst/>
                <a:latin typeface="+mn-ea"/>
                <a:cs typeface="Open Sans" panose="020B0606030504020204" pitchFamily="34" charset="0"/>
              </a:rPr>
              <a:t>A publication is a set of changes generated from a table or a group of tables and might also be described as a change set or replication set. </a:t>
            </a:r>
          </a:p>
          <a:p>
            <a:pPr lvl="1">
              <a:spcAft>
                <a:spcPts val="300"/>
              </a:spcAft>
            </a:pPr>
            <a:r>
              <a:rPr lang="en-US" b="0" dirty="0">
                <a:solidFill>
                  <a:srgbClr val="000000"/>
                </a:solidFill>
                <a:effectLst/>
                <a:latin typeface="+mn-ea"/>
                <a:cs typeface="Open Sans" panose="020B0606030504020204" pitchFamily="34" charset="0"/>
              </a:rPr>
              <a:t>Each publication exists in only one database.</a:t>
            </a:r>
            <a:endParaRPr lang="en-IN" altLang="ja-JP" dirty="0">
              <a:solidFill>
                <a:srgbClr val="0D0A0B"/>
              </a:solidFill>
              <a:latin typeface="+mn-ea"/>
              <a:cs typeface="Open Sans" panose="020B0606030504020204" pitchFamily="34" charset="0"/>
            </a:endParaRPr>
          </a:p>
          <a:p>
            <a:pPr lvl="1">
              <a:spcAft>
                <a:spcPts val="300"/>
              </a:spcAft>
            </a:pPr>
            <a:r>
              <a:rPr lang="en-US" altLang="ja-JP" dirty="0">
                <a:solidFill>
                  <a:srgbClr val="0D0A0B"/>
                </a:solidFill>
                <a:latin typeface="+mn-ea"/>
                <a:cs typeface="Open Sans" panose="020B0606030504020204" pitchFamily="34" charset="0"/>
              </a:rPr>
              <a:t>Each table can be added to multiple publications if needed.</a:t>
            </a:r>
          </a:p>
          <a:p>
            <a:pPr lvl="1">
              <a:spcAft>
                <a:spcPts val="300"/>
              </a:spcAft>
            </a:pPr>
            <a:r>
              <a:rPr lang="en-US" altLang="ja-JP" dirty="0">
                <a:solidFill>
                  <a:srgbClr val="0D0A0B"/>
                </a:solidFill>
                <a:latin typeface="+mn-ea"/>
                <a:cs typeface="Open Sans" panose="020B0606030504020204" pitchFamily="34" charset="0"/>
              </a:rPr>
              <a:t> Publications may currently only contain tables. </a:t>
            </a:r>
          </a:p>
          <a:p>
            <a:pPr>
              <a:spcAft>
                <a:spcPts val="300"/>
              </a:spcAft>
            </a:pPr>
            <a:r>
              <a:rPr lang="en-US" altLang="ja-JP" sz="1600" dirty="0">
                <a:solidFill>
                  <a:srgbClr val="0D0A0B"/>
                </a:solidFill>
                <a:latin typeface="+mn-ea"/>
                <a:cs typeface="Open Sans" panose="020B0606030504020204" pitchFamily="34" charset="0"/>
              </a:rPr>
              <a:t>Publications can choose to limit the changes they produce to any combination of INSERT, UPDATE, DELETE, and TRUNCATE, similar to how triggers are fired by particular event types. </a:t>
            </a:r>
          </a:p>
          <a:p>
            <a:pPr lvl="1">
              <a:spcAft>
                <a:spcPts val="300"/>
              </a:spcAft>
            </a:pPr>
            <a:r>
              <a:rPr lang="en-US" altLang="ja-JP" dirty="0">
                <a:solidFill>
                  <a:srgbClr val="0D0A0B"/>
                </a:solidFill>
                <a:latin typeface="+mn-ea"/>
                <a:cs typeface="Open Sans" panose="020B0606030504020204" pitchFamily="34" charset="0"/>
              </a:rPr>
              <a:t>By default, all operation types are replicated. </a:t>
            </a:r>
          </a:p>
        </p:txBody>
      </p:sp>
      <p:sp>
        <p:nvSpPr>
          <p:cNvPr id="2" name="Oval 1">
            <a:extLst>
              <a:ext uri="{FF2B5EF4-FFF2-40B4-BE49-F238E27FC236}">
                <a16:creationId xmlns:a16="http://schemas.microsoft.com/office/drawing/2014/main" id="{0A2DD872-FE3B-55D7-16A5-721DC3D4D3FE}"/>
              </a:ext>
            </a:extLst>
          </p:cNvPr>
          <p:cNvSpPr>
            <a:spLocks noChangeAspect="1"/>
          </p:cNvSpPr>
          <p:nvPr/>
        </p:nvSpPr>
        <p:spPr>
          <a:xfrm>
            <a:off x="7611513" y="204699"/>
            <a:ext cx="324000" cy="32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100" dirty="0">
                <a:latin typeface="Fujitsu Infinity Pro Bold" pitchFamily="2" charset="0"/>
              </a:rPr>
              <a:t>1/3</a:t>
            </a:r>
          </a:p>
        </p:txBody>
      </p:sp>
    </p:spTree>
    <p:extLst>
      <p:ext uri="{BB962C8B-B14F-4D97-AF65-F5344CB8AC3E}">
        <p14:creationId xmlns:p14="http://schemas.microsoft.com/office/powerpoint/2010/main" val="808085214"/>
      </p:ext>
    </p:extLst>
  </p:cSld>
  <p:clrMapOvr>
    <a:masterClrMapping/>
  </p:clrMapOvr>
  <p:transition advTm="65350">
    <p:fade/>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216B4DF-B8B1-40BD-B2C0-D31B23ABFE69}"/>
              </a:ext>
            </a:extLst>
          </p:cNvPr>
          <p:cNvSpPr>
            <a:spLocks noGrp="1"/>
          </p:cNvSpPr>
          <p:nvPr>
            <p:ph type="title"/>
          </p:nvPr>
        </p:nvSpPr>
        <p:spPr/>
        <p:txBody>
          <a:bodyPr/>
          <a:lstStyle/>
          <a:p>
            <a:r>
              <a:rPr lang="en-US" altLang="ja-JP" dirty="0">
                <a:solidFill>
                  <a:schemeClr val="bg1"/>
                </a:solidFill>
                <a:latin typeface="Fujitsu Infinity Pro Bold" pitchFamily="2" charset="0"/>
              </a:rPr>
              <a:t>Publication</a:t>
            </a:r>
            <a:endParaRPr kumimoji="1" lang="ja-JP" altLang="en-US" dirty="0">
              <a:ea typeface="Meiryo UI" panose="020B0604030504040204" pitchFamily="50" charset="-128"/>
            </a:endParaRPr>
          </a:p>
        </p:txBody>
      </p:sp>
      <p:sp>
        <p:nvSpPr>
          <p:cNvPr id="8" name="コンテンツ プレースホルダー 7">
            <a:extLst>
              <a:ext uri="{FF2B5EF4-FFF2-40B4-BE49-F238E27FC236}">
                <a16:creationId xmlns:a16="http://schemas.microsoft.com/office/drawing/2014/main" id="{653CF29B-786E-4758-B905-F902F40873A8}"/>
              </a:ext>
            </a:extLst>
          </p:cNvPr>
          <p:cNvSpPr>
            <a:spLocks noGrp="1"/>
          </p:cNvSpPr>
          <p:nvPr>
            <p:ph type="body" sz="quarter" idx="10"/>
          </p:nvPr>
        </p:nvSpPr>
        <p:spPr/>
        <p:txBody>
          <a:bodyPr>
            <a:noAutofit/>
          </a:bodyPr>
          <a:lstStyle/>
          <a:p>
            <a:endParaRPr lang="en-IN" altLang="ja-JP" sz="1600" dirty="0">
              <a:solidFill>
                <a:srgbClr val="0D0A0B"/>
              </a:solidFill>
              <a:latin typeface="Open Sans" panose="020B0606030504020204" pitchFamily="34" charset="0"/>
              <a:ea typeface="Open Sans" panose="020B0606030504020204" pitchFamily="34" charset="0"/>
              <a:cs typeface="Open Sans" panose="020B0606030504020204" pitchFamily="34" charset="0"/>
            </a:endParaRPr>
          </a:p>
          <a:p>
            <a:endParaRPr lang="en-IN" altLang="ja-JP" sz="1600" dirty="0">
              <a:solidFill>
                <a:srgbClr val="0D0A0B"/>
              </a:solidFill>
              <a:latin typeface="Open Sans" panose="020B0606030504020204" pitchFamily="34" charset="0"/>
              <a:ea typeface="Open Sans" panose="020B0606030504020204" pitchFamily="34" charset="0"/>
              <a:cs typeface="Open Sans" panose="020B0606030504020204" pitchFamily="34" charset="0"/>
            </a:endParaRPr>
          </a:p>
          <a:p>
            <a:endParaRPr lang="en-IN" altLang="ja-JP" dirty="0">
              <a:latin typeface="Open Sans" panose="020B0606030504020204" pitchFamily="34" charset="0"/>
              <a:ea typeface="Open Sans" panose="020B0606030504020204" pitchFamily="34" charset="0"/>
              <a:cs typeface="Open Sans" panose="020B0606030504020204" pitchFamily="34" charset="0"/>
            </a:endParaRPr>
          </a:p>
          <a:p>
            <a:endParaRPr lang="en-IN" altLang="ja-JP" sz="1600" dirty="0">
              <a:solidFill>
                <a:srgbClr val="0D0A0B"/>
              </a:solidFill>
              <a:latin typeface="Open Sans" panose="020B0606030504020204" pitchFamily="34" charset="0"/>
              <a:ea typeface="Open Sans" panose="020B0606030504020204" pitchFamily="34" charset="0"/>
              <a:cs typeface="Open Sans" panose="020B0606030504020204" pitchFamily="34" charset="0"/>
            </a:endParaRPr>
          </a:p>
          <a:p>
            <a:endParaRPr lang="en-IN" altLang="ja-JP" dirty="0">
              <a:latin typeface="Open Sans" panose="020B0606030504020204" pitchFamily="34" charset="0"/>
              <a:ea typeface="Open Sans" panose="020B0606030504020204" pitchFamily="34" charset="0"/>
              <a:cs typeface="Open Sans" panose="020B0606030504020204" pitchFamily="34" charset="0"/>
            </a:endParaRPr>
          </a:p>
          <a:p>
            <a:endParaRPr lang="en-IN" altLang="ja-JP" sz="1600" dirty="0">
              <a:solidFill>
                <a:srgbClr val="0D0A0B"/>
              </a:solidFill>
              <a:latin typeface="Open Sans" panose="020B0606030504020204" pitchFamily="34" charset="0"/>
              <a:ea typeface="Open Sans" panose="020B0606030504020204" pitchFamily="34" charset="0"/>
              <a:cs typeface="Open Sans" panose="020B0606030504020204" pitchFamily="34" charset="0"/>
            </a:endParaRPr>
          </a:p>
          <a:p>
            <a:pPr>
              <a:spcAft>
                <a:spcPts val="300"/>
              </a:spcAft>
            </a:pPr>
            <a:endParaRPr lang="en-IN" altLang="ja-JP" sz="1600" dirty="0">
              <a:solidFill>
                <a:srgbClr val="0D0A0B"/>
              </a:solidFill>
              <a:cs typeface="Arial" panose="020B0604020202020204" pitchFamily="34" charset="0"/>
            </a:endParaRPr>
          </a:p>
        </p:txBody>
      </p:sp>
      <p:sp>
        <p:nvSpPr>
          <p:cNvPr id="3" name="Oval 2">
            <a:extLst>
              <a:ext uri="{FF2B5EF4-FFF2-40B4-BE49-F238E27FC236}">
                <a16:creationId xmlns:a16="http://schemas.microsoft.com/office/drawing/2014/main" id="{F4162C57-250D-19EB-7174-C226AE89A2DA}"/>
              </a:ext>
            </a:extLst>
          </p:cNvPr>
          <p:cNvSpPr>
            <a:spLocks noChangeAspect="1"/>
          </p:cNvSpPr>
          <p:nvPr/>
        </p:nvSpPr>
        <p:spPr>
          <a:xfrm>
            <a:off x="7611513" y="204699"/>
            <a:ext cx="324000" cy="32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100" dirty="0">
                <a:latin typeface="Fujitsu Infinity Pro Bold" pitchFamily="2" charset="0"/>
              </a:rPr>
              <a:t>2/3</a:t>
            </a:r>
          </a:p>
        </p:txBody>
      </p:sp>
      <p:sp>
        <p:nvSpPr>
          <p:cNvPr id="4" name="テキスト ボックス 4">
            <a:extLst>
              <a:ext uri="{FF2B5EF4-FFF2-40B4-BE49-F238E27FC236}">
                <a16:creationId xmlns:a16="http://schemas.microsoft.com/office/drawing/2014/main" id="{1609F075-7F7D-F8F7-AD43-11CB308B69AD}"/>
              </a:ext>
            </a:extLst>
          </p:cNvPr>
          <p:cNvSpPr txBox="1"/>
          <p:nvPr/>
        </p:nvSpPr>
        <p:spPr>
          <a:xfrm>
            <a:off x="548409" y="1523993"/>
            <a:ext cx="6933045" cy="1035806"/>
          </a:xfrm>
          <a:prstGeom prst="rect">
            <a:avLst/>
          </a:prstGeom>
          <a:solidFill>
            <a:schemeClr val="bg1">
              <a:lumMod val="95000"/>
            </a:schemeClr>
          </a:solidFill>
          <a:ln w="25400">
            <a:gradFill>
              <a:gsLst>
                <a:gs pos="84000">
                  <a:srgbClr val="F75500"/>
                </a:gs>
                <a:gs pos="100000">
                  <a:srgbClr val="FFE600"/>
                </a:gs>
              </a:gsLst>
              <a:lin ang="2700000" scaled="0"/>
            </a:gradFill>
          </a:ln>
        </p:spPr>
        <p:style>
          <a:lnRef idx="2">
            <a:schemeClr val="accent1"/>
          </a:lnRef>
          <a:fillRef idx="1">
            <a:schemeClr val="lt1"/>
          </a:fillRef>
          <a:effectRef idx="0">
            <a:schemeClr val="accent1"/>
          </a:effectRef>
          <a:fontRef idx="minor">
            <a:schemeClr val="dk1"/>
          </a:fontRef>
        </p:style>
        <p:txBody>
          <a:bodyPr lIns="108000" tIns="36000" rIns="0" bIns="0" rtlCol="0" anchor="t" anchorCtr="0"/>
          <a:lstStyle>
            <a:defPPr>
              <a:defRPr lang="en-US"/>
            </a:defPPr>
            <a:lvl1pPr>
              <a:defRPr kumimoji="1">
                <a:solidFill>
                  <a:schemeClr val="tx1"/>
                </a:solidFill>
              </a:defRPr>
            </a:lvl1pPr>
          </a:lstStyle>
          <a:p>
            <a:pPr>
              <a:lnSpc>
                <a:spcPct val="110000"/>
              </a:lnSpc>
            </a:pPr>
            <a:r>
              <a:rPr lang="en-US" altLang="ja-JP" sz="800" noProof="1">
                <a:latin typeface="Courier New" panose="02070309020205020404" pitchFamily="49" charset="0"/>
                <a:cs typeface="Courier New" panose="02070309020205020404" pitchFamily="49" charset="0"/>
              </a:rPr>
              <a:t>postgres=# CREATE PUBLICATION pub_alltables FOR ALL TABLES;</a:t>
            </a:r>
          </a:p>
          <a:p>
            <a:pPr>
              <a:lnSpc>
                <a:spcPct val="110000"/>
              </a:lnSpc>
            </a:pPr>
            <a:r>
              <a:rPr lang="en-US" altLang="ja-JP" sz="800" noProof="1">
                <a:latin typeface="Courier New" panose="02070309020205020404" pitchFamily="49" charset="0"/>
                <a:cs typeface="Courier New" panose="02070309020205020404" pitchFamily="49" charset="0"/>
              </a:rPr>
              <a:t>CREATE PUBLICATION</a:t>
            </a:r>
          </a:p>
          <a:p>
            <a:pPr>
              <a:lnSpc>
                <a:spcPct val="110000"/>
              </a:lnSpc>
            </a:pPr>
            <a:r>
              <a:rPr lang="en-US" altLang="ja-JP" sz="800" noProof="1">
                <a:latin typeface="Courier New" panose="02070309020205020404" pitchFamily="49" charset="0"/>
                <a:cs typeface="Courier New" panose="02070309020205020404" pitchFamily="49" charset="0"/>
              </a:rPr>
              <a:t>postgres=# SELECT * FROM </a:t>
            </a:r>
            <a:r>
              <a:rPr lang="en-US" altLang="ja-JP" sz="800" noProof="1">
                <a:highlight>
                  <a:srgbClr val="FFC39B"/>
                </a:highlight>
                <a:latin typeface="Courier New" panose="02070309020205020404" pitchFamily="49" charset="0"/>
                <a:cs typeface="Courier New" panose="02070309020205020404" pitchFamily="49" charset="0"/>
              </a:rPr>
              <a:t>pg_publication</a:t>
            </a:r>
            <a:r>
              <a:rPr lang="en-US" altLang="ja-JP" sz="800" noProof="1">
                <a:latin typeface="Courier New" panose="02070309020205020404" pitchFamily="49" charset="0"/>
                <a:cs typeface="Courier New" panose="02070309020205020404" pitchFamily="49" charset="0"/>
              </a:rPr>
              <a:t>;</a:t>
            </a:r>
          </a:p>
          <a:p>
            <a:pPr>
              <a:lnSpc>
                <a:spcPct val="110000"/>
              </a:lnSpc>
            </a:pPr>
            <a:r>
              <a:rPr lang="en-US" altLang="ja-JP" sz="800" noProof="1">
                <a:latin typeface="Courier New" panose="02070309020205020404" pitchFamily="49" charset="0"/>
                <a:cs typeface="Courier New" panose="02070309020205020404" pitchFamily="49" charset="0"/>
              </a:rPr>
              <a:t>  oid  |    pubname    | pubowner | puballtables | pubinsert | pubupdate | pubdelete | pubtruncate | pubviaroot </a:t>
            </a:r>
          </a:p>
          <a:p>
            <a:pPr>
              <a:lnSpc>
                <a:spcPct val="110000"/>
              </a:lnSpc>
            </a:pPr>
            <a:r>
              <a:rPr lang="en-US" altLang="ja-JP" sz="800" noProof="1">
                <a:latin typeface="Courier New" panose="02070309020205020404" pitchFamily="49" charset="0"/>
                <a:cs typeface="Courier New" panose="02070309020205020404" pitchFamily="49" charset="0"/>
              </a:rPr>
              <a:t>-------+---------------+----------+--------------+-----------+-----------+-----------+-------------+------------</a:t>
            </a:r>
          </a:p>
          <a:p>
            <a:pPr>
              <a:lnSpc>
                <a:spcPct val="110000"/>
              </a:lnSpc>
            </a:pPr>
            <a:r>
              <a:rPr lang="en-US" altLang="ja-JP" sz="800" noProof="1">
                <a:latin typeface="Courier New" panose="02070309020205020404" pitchFamily="49" charset="0"/>
                <a:cs typeface="Courier New" panose="02070309020205020404" pitchFamily="49" charset="0"/>
              </a:rPr>
              <a:t> 16392 | pub_alltables |       10 | t            | t         | t         | t         | t           | f</a:t>
            </a:r>
          </a:p>
          <a:p>
            <a:pPr>
              <a:lnSpc>
                <a:spcPct val="110000"/>
              </a:lnSpc>
            </a:pPr>
            <a:r>
              <a:rPr lang="en-US" altLang="ja-JP" sz="800" noProof="1">
                <a:latin typeface="Courier New" panose="02070309020205020404" pitchFamily="49" charset="0"/>
                <a:cs typeface="Courier New" panose="02070309020205020404" pitchFamily="49" charset="0"/>
              </a:rPr>
              <a:t>(1 row)</a:t>
            </a:r>
          </a:p>
          <a:p>
            <a:pPr>
              <a:lnSpc>
                <a:spcPct val="110000"/>
              </a:lnSpc>
            </a:pPr>
            <a:endParaRPr lang="en-US" altLang="ja-JP" sz="800" noProof="1">
              <a:latin typeface="Courier New" panose="02070309020205020404" pitchFamily="49" charset="0"/>
              <a:cs typeface="Courier New" panose="02070309020205020404" pitchFamily="49" charset="0"/>
            </a:endParaRPr>
          </a:p>
          <a:p>
            <a:pPr>
              <a:lnSpc>
                <a:spcPct val="110000"/>
              </a:lnSpc>
            </a:pPr>
            <a:endParaRPr lang="en-US" altLang="ja-JP" sz="800" noProof="1">
              <a:latin typeface="Courier New" panose="02070309020205020404" pitchFamily="49" charset="0"/>
              <a:cs typeface="Courier New" panose="02070309020205020404" pitchFamily="49" charset="0"/>
            </a:endParaRPr>
          </a:p>
        </p:txBody>
      </p:sp>
      <p:sp>
        <p:nvSpPr>
          <p:cNvPr id="9" name="テキスト ボックス 4">
            <a:extLst>
              <a:ext uri="{FF2B5EF4-FFF2-40B4-BE49-F238E27FC236}">
                <a16:creationId xmlns:a16="http://schemas.microsoft.com/office/drawing/2014/main" id="{A0F78A70-252B-FFAD-B691-FD8D28F4C4F1}"/>
              </a:ext>
            </a:extLst>
          </p:cNvPr>
          <p:cNvSpPr txBox="1"/>
          <p:nvPr/>
        </p:nvSpPr>
        <p:spPr>
          <a:xfrm>
            <a:off x="548409" y="3263481"/>
            <a:ext cx="4512194" cy="1245631"/>
          </a:xfrm>
          <a:prstGeom prst="rect">
            <a:avLst/>
          </a:prstGeom>
          <a:solidFill>
            <a:schemeClr val="bg1">
              <a:lumMod val="95000"/>
            </a:schemeClr>
          </a:solidFill>
          <a:ln w="25400">
            <a:gradFill>
              <a:gsLst>
                <a:gs pos="84000">
                  <a:srgbClr val="F75500"/>
                </a:gs>
                <a:gs pos="100000">
                  <a:srgbClr val="FFE600"/>
                </a:gs>
              </a:gsLst>
              <a:lin ang="2700000" scaled="0"/>
            </a:gradFill>
          </a:ln>
        </p:spPr>
        <p:style>
          <a:lnRef idx="2">
            <a:schemeClr val="accent1"/>
          </a:lnRef>
          <a:fillRef idx="1">
            <a:schemeClr val="lt1"/>
          </a:fillRef>
          <a:effectRef idx="0">
            <a:schemeClr val="accent1"/>
          </a:effectRef>
          <a:fontRef idx="minor">
            <a:schemeClr val="dk1"/>
          </a:fontRef>
        </p:style>
        <p:txBody>
          <a:bodyPr lIns="108000" tIns="36000" rIns="0" bIns="0" rtlCol="0" anchor="t" anchorCtr="0"/>
          <a:lstStyle>
            <a:defPPr>
              <a:defRPr lang="en-US"/>
            </a:defPPr>
            <a:lvl1pPr>
              <a:defRPr kumimoji="1">
                <a:solidFill>
                  <a:schemeClr val="tx1"/>
                </a:solidFill>
              </a:defRPr>
            </a:lvl1pPr>
          </a:lstStyle>
          <a:p>
            <a:pPr>
              <a:lnSpc>
                <a:spcPct val="110000"/>
              </a:lnSpc>
            </a:pPr>
            <a:r>
              <a:rPr lang="en-US" altLang="ja-JP" sz="800" noProof="1">
                <a:latin typeface="Courier New" panose="02070309020205020404" pitchFamily="49" charset="0"/>
                <a:cs typeface="Courier New" panose="02070309020205020404" pitchFamily="49" charset="0"/>
              </a:rPr>
              <a:t>postgres=# CREATE PUBLICATION pub_employee FOR TABLE employee;</a:t>
            </a:r>
          </a:p>
          <a:p>
            <a:pPr>
              <a:lnSpc>
                <a:spcPct val="110000"/>
              </a:lnSpc>
            </a:pPr>
            <a:r>
              <a:rPr lang="en-US" altLang="ja-JP" sz="800" noProof="1">
                <a:latin typeface="Courier New" panose="02070309020205020404" pitchFamily="49" charset="0"/>
                <a:cs typeface="Courier New" panose="02070309020205020404" pitchFamily="49" charset="0"/>
              </a:rPr>
              <a:t>CREATE PUBLICATION</a:t>
            </a:r>
          </a:p>
          <a:p>
            <a:pPr>
              <a:lnSpc>
                <a:spcPct val="110000"/>
              </a:lnSpc>
            </a:pPr>
            <a:r>
              <a:rPr lang="en-US" altLang="ja-JP" sz="800" noProof="1">
                <a:latin typeface="Courier New" panose="02070309020205020404" pitchFamily="49" charset="0"/>
                <a:cs typeface="Courier New" panose="02070309020205020404" pitchFamily="49" charset="0"/>
              </a:rPr>
              <a:t>postgres=# SELECT oid, prpubid, prrelid::regclass FROM </a:t>
            </a:r>
            <a:r>
              <a:rPr lang="en-US" altLang="ja-JP" sz="800" noProof="1">
                <a:highlight>
                  <a:srgbClr val="FFC39B"/>
                </a:highlight>
                <a:latin typeface="Courier New" panose="02070309020205020404" pitchFamily="49" charset="0"/>
                <a:cs typeface="Courier New" panose="02070309020205020404" pitchFamily="49" charset="0"/>
              </a:rPr>
              <a:t>pg_publication_rel</a:t>
            </a:r>
            <a:r>
              <a:rPr lang="en-US" altLang="ja-JP" sz="800" noProof="1">
                <a:latin typeface="Courier New" panose="02070309020205020404" pitchFamily="49" charset="0"/>
                <a:cs typeface="Courier New" panose="02070309020205020404" pitchFamily="49" charset="0"/>
              </a:rPr>
              <a:t>;</a:t>
            </a:r>
          </a:p>
          <a:p>
            <a:pPr>
              <a:lnSpc>
                <a:spcPct val="110000"/>
              </a:lnSpc>
            </a:pPr>
            <a:r>
              <a:rPr lang="en-US" altLang="ja-JP" sz="800" noProof="1">
                <a:latin typeface="Courier New" panose="02070309020205020404" pitchFamily="49" charset="0"/>
                <a:cs typeface="Courier New" panose="02070309020205020404" pitchFamily="49" charset="0"/>
              </a:rPr>
              <a:t>  oid  | prpubid | prrelid </a:t>
            </a:r>
          </a:p>
          <a:p>
            <a:pPr>
              <a:lnSpc>
                <a:spcPct val="110000"/>
              </a:lnSpc>
            </a:pPr>
            <a:r>
              <a:rPr lang="en-US" altLang="ja-JP" sz="800" noProof="1">
                <a:latin typeface="Courier New" panose="02070309020205020404" pitchFamily="49" charset="0"/>
                <a:cs typeface="Courier New" panose="02070309020205020404" pitchFamily="49" charset="0"/>
              </a:rPr>
              <a:t>-------+---------+----------</a:t>
            </a:r>
          </a:p>
          <a:p>
            <a:pPr>
              <a:lnSpc>
                <a:spcPct val="110000"/>
              </a:lnSpc>
            </a:pPr>
            <a:r>
              <a:rPr lang="en-US" altLang="ja-JP" sz="800" noProof="1">
                <a:latin typeface="Courier New" panose="02070309020205020404" pitchFamily="49" charset="0"/>
                <a:cs typeface="Courier New" panose="02070309020205020404" pitchFamily="49" charset="0"/>
              </a:rPr>
              <a:t> 16407 |   16406 | employee</a:t>
            </a:r>
          </a:p>
          <a:p>
            <a:pPr>
              <a:lnSpc>
                <a:spcPct val="110000"/>
              </a:lnSpc>
            </a:pPr>
            <a:r>
              <a:rPr lang="en-US" altLang="ja-JP" sz="800" noProof="1">
                <a:latin typeface="Courier New" panose="02070309020205020404" pitchFamily="49" charset="0"/>
                <a:cs typeface="Courier New" panose="02070309020205020404" pitchFamily="49" charset="0"/>
              </a:rPr>
              <a:t>(1 row)</a:t>
            </a:r>
          </a:p>
        </p:txBody>
      </p:sp>
      <p:sp>
        <p:nvSpPr>
          <p:cNvPr id="10" name="Text Placeholder 1">
            <a:extLst>
              <a:ext uri="{FF2B5EF4-FFF2-40B4-BE49-F238E27FC236}">
                <a16:creationId xmlns:a16="http://schemas.microsoft.com/office/drawing/2014/main" id="{84D71DA5-4845-EB1C-8A0C-6B29DD11CFC8}"/>
              </a:ext>
            </a:extLst>
          </p:cNvPr>
          <p:cNvSpPr>
            <a:spLocks noGrp="1"/>
          </p:cNvSpPr>
          <p:nvPr>
            <p:ph type="body" sz="quarter" idx="11"/>
          </p:nvPr>
        </p:nvSpPr>
        <p:spPr>
          <a:xfrm>
            <a:off x="288036" y="918115"/>
            <a:ext cx="7864606" cy="555812"/>
          </a:xfrm>
        </p:spPr>
        <p:txBody>
          <a:bodyPr/>
          <a:lstStyle/>
          <a:p>
            <a:r>
              <a:rPr lang="en-US" altLang="ja-JP" sz="1600" dirty="0">
                <a:solidFill>
                  <a:srgbClr val="0D0A0B"/>
                </a:solidFill>
                <a:latin typeface="+mn-lt"/>
                <a:ea typeface="Open Sans" panose="020B0606030504020204" pitchFamily="34" charset="0"/>
                <a:cs typeface="Open Sans" panose="020B0606030504020204" pitchFamily="34" charset="0"/>
              </a:rPr>
              <a:t>When a publication is created the publication information will be added to </a:t>
            </a:r>
            <a:r>
              <a:rPr lang="en-US" altLang="ja-JP" sz="1600" noProof="1">
                <a:solidFill>
                  <a:srgbClr val="0D0A0B"/>
                </a:solidFill>
                <a:highlight>
                  <a:srgbClr val="FFC39B"/>
                </a:highlight>
                <a:latin typeface="+mn-lt"/>
                <a:ea typeface="Open Sans" panose="020B0606030504020204" pitchFamily="34" charset="0"/>
                <a:cs typeface="Open Sans" panose="020B0606030504020204" pitchFamily="34" charset="0"/>
              </a:rPr>
              <a:t>pg_publication</a:t>
            </a:r>
            <a:r>
              <a:rPr lang="en-US" altLang="ja-JP" sz="1600" b="1" dirty="0">
                <a:solidFill>
                  <a:srgbClr val="0D0A0B"/>
                </a:solidFill>
                <a:latin typeface="+mn-lt"/>
                <a:ea typeface="Open Sans" panose="020B0606030504020204" pitchFamily="34" charset="0"/>
                <a:cs typeface="Open Sans" panose="020B0606030504020204" pitchFamily="34" charset="0"/>
              </a:rPr>
              <a:t> </a:t>
            </a:r>
            <a:r>
              <a:rPr lang="en-US" altLang="ja-JP" sz="1600" dirty="0">
                <a:solidFill>
                  <a:srgbClr val="0D0A0B"/>
                </a:solidFill>
                <a:latin typeface="+mn-lt"/>
                <a:ea typeface="Open Sans" panose="020B0606030504020204" pitchFamily="34" charset="0"/>
                <a:cs typeface="Open Sans" panose="020B0606030504020204" pitchFamily="34" charset="0"/>
              </a:rPr>
              <a:t>catalog</a:t>
            </a:r>
            <a:r>
              <a:rPr lang="en-US" altLang="ja-JP" sz="1600" i="1" dirty="0">
                <a:solidFill>
                  <a:srgbClr val="0D0A0B"/>
                </a:solidFill>
                <a:latin typeface="+mn-lt"/>
                <a:ea typeface="Open Sans" panose="020B0606030504020204" pitchFamily="34" charset="0"/>
                <a:cs typeface="Open Sans" panose="020B0606030504020204" pitchFamily="34" charset="0"/>
              </a:rPr>
              <a:t> </a:t>
            </a:r>
            <a:r>
              <a:rPr lang="en-US" altLang="ja-JP" sz="1600" dirty="0">
                <a:solidFill>
                  <a:srgbClr val="0D0A0B"/>
                </a:solidFill>
                <a:latin typeface="+mn-lt"/>
                <a:ea typeface="Open Sans" panose="020B0606030504020204" pitchFamily="34" charset="0"/>
                <a:cs typeface="Open Sans" panose="020B0606030504020204" pitchFamily="34" charset="0"/>
              </a:rPr>
              <a:t>table:</a:t>
            </a:r>
          </a:p>
          <a:p>
            <a:endParaRPr lang="en-US" sz="1600" dirty="0">
              <a:latin typeface="+mn-lt"/>
            </a:endParaRPr>
          </a:p>
        </p:txBody>
      </p:sp>
      <p:sp>
        <p:nvSpPr>
          <p:cNvPr id="11" name="Text Placeholder 1">
            <a:extLst>
              <a:ext uri="{FF2B5EF4-FFF2-40B4-BE49-F238E27FC236}">
                <a16:creationId xmlns:a16="http://schemas.microsoft.com/office/drawing/2014/main" id="{C0228287-5002-2C1D-8E0A-943227EB764D}"/>
              </a:ext>
            </a:extLst>
          </p:cNvPr>
          <p:cNvSpPr txBox="1">
            <a:spLocks/>
          </p:cNvSpPr>
          <p:nvPr/>
        </p:nvSpPr>
        <p:spPr>
          <a:xfrm>
            <a:off x="288036" y="2712310"/>
            <a:ext cx="7864606" cy="514445"/>
          </a:xfrm>
          <a:prstGeom prst="rect">
            <a:avLst/>
          </a:prstGeom>
        </p:spPr>
        <p:txBody>
          <a:bodyPr vert="horz" wrap="square" lIns="0" tIns="0" rIns="0" bIns="0" rtlCol="0">
            <a:noAutofit/>
          </a:bodyPr>
          <a:lstStyle>
            <a:lvl1pPr marL="243000" indent="-243000" algn="l" defTabSz="685783" rtl="0" eaLnBrk="1" latinLnBrk="0" hangingPunct="1">
              <a:lnSpc>
                <a:spcPct val="110000"/>
              </a:lnSpc>
              <a:spcBef>
                <a:spcPts val="0"/>
              </a:spcBef>
              <a:spcAft>
                <a:spcPts val="75"/>
              </a:spcAft>
              <a:buClr>
                <a:srgbClr val="EA0000"/>
              </a:buClr>
              <a:buSzPct val="120000"/>
              <a:buFont typeface="Arial" panose="020B0604020202020204" pitchFamily="34" charset="0"/>
              <a:buChar char="●"/>
              <a:defRPr lang="en-US" sz="1500" kern="1200" dirty="0">
                <a:solidFill>
                  <a:schemeClr val="tx1"/>
                </a:solidFill>
                <a:latin typeface="Fujitsu Infinity Pro" pitchFamily="2" charset="0"/>
                <a:ea typeface="+mn-ea"/>
                <a:cs typeface="+mn-cs"/>
              </a:defRPr>
            </a:lvl1pPr>
            <a:lvl2pPr marL="459000" indent="-215995" algn="l" defTabSz="685783" rtl="0" eaLnBrk="1" latinLnBrk="0" hangingPunct="1">
              <a:lnSpc>
                <a:spcPct val="110000"/>
              </a:lnSpc>
              <a:spcBef>
                <a:spcPts val="0"/>
              </a:spcBef>
              <a:spcAft>
                <a:spcPts val="75"/>
              </a:spcAft>
              <a:buClr>
                <a:srgbClr val="FF8000"/>
              </a:buClr>
              <a:buSzPct val="120000"/>
              <a:buFont typeface="Arial" panose="020B0604020202020204" pitchFamily="34" charset="0"/>
              <a:buChar char="●"/>
              <a:defRPr lang="en-US" sz="1500" kern="1200" dirty="0">
                <a:solidFill>
                  <a:schemeClr val="tx1"/>
                </a:solidFill>
                <a:latin typeface="Fujitsu Infinity Pro" pitchFamily="2" charset="0"/>
                <a:ea typeface="+mn-ea"/>
                <a:cs typeface="+mn-cs"/>
              </a:defRPr>
            </a:lvl2pPr>
            <a:lvl3pPr marL="743159" indent="-257175" algn="l" defTabSz="685783" rtl="0" eaLnBrk="1" latinLnBrk="0" hangingPunct="1">
              <a:lnSpc>
                <a:spcPct val="110000"/>
              </a:lnSpc>
              <a:spcBef>
                <a:spcPts val="0"/>
              </a:spcBef>
              <a:spcAft>
                <a:spcPts val="100"/>
              </a:spcAft>
              <a:buClr>
                <a:schemeClr val="tx2"/>
              </a:buClr>
              <a:buSzPct val="120000"/>
              <a:buFont typeface="Arial" panose="020B0604020202020204" pitchFamily="34" charset="0"/>
              <a:buChar char="●"/>
              <a:defRPr lang="en-US" sz="1350" kern="1200" dirty="0">
                <a:solidFill>
                  <a:schemeClr val="tx1"/>
                </a:solidFill>
                <a:latin typeface="Fujitsu Infinity Pro" pitchFamily="2" charset="0"/>
                <a:ea typeface="+mn-ea"/>
                <a:cs typeface="+mn-cs"/>
              </a:defRPr>
            </a:lvl3pPr>
            <a:lvl4pPr marL="905175" indent="-257175" algn="l" defTabSz="685783" rtl="0" eaLnBrk="1" latinLnBrk="0" hangingPunct="1">
              <a:lnSpc>
                <a:spcPct val="110000"/>
              </a:lnSpc>
              <a:spcBef>
                <a:spcPts val="0"/>
              </a:spcBef>
              <a:buClr>
                <a:srgbClr val="A6A6A6"/>
              </a:buClr>
              <a:buSzPct val="120000"/>
              <a:buFont typeface="Arial" panose="020B0604020202020204" pitchFamily="34" charset="0"/>
              <a:buChar char="●"/>
              <a:defRPr lang="en-US" sz="1350" kern="1200" dirty="0">
                <a:solidFill>
                  <a:schemeClr val="tx1"/>
                </a:solidFill>
                <a:latin typeface="Fujitsu Infinity Pro" pitchFamily="2" charset="0"/>
                <a:ea typeface="+mn-ea"/>
                <a:cs typeface="+mn-cs"/>
              </a:defRPr>
            </a:lvl4pPr>
            <a:lvl5pPr marL="1543012" indent="-171446" algn="l" defTabSz="685783" rtl="0" eaLnBrk="1" latinLnBrk="0" hangingPunct="1">
              <a:lnSpc>
                <a:spcPct val="90000"/>
              </a:lnSpc>
              <a:spcBef>
                <a:spcPts val="375"/>
              </a:spcBef>
              <a:buSzPct val="120000"/>
              <a:buFont typeface="Arial" panose="020B0604020202020204" pitchFamily="34" charset="0"/>
              <a:buChar char="●"/>
              <a:defRPr sz="1400" kern="1200">
                <a:solidFill>
                  <a:schemeClr val="tx1"/>
                </a:solidFill>
                <a:latin typeface="Arial" panose="020B0604020202020204" pitchFamily="34"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AU" altLang="ja-JP" sz="1600" dirty="0">
                <a:solidFill>
                  <a:srgbClr val="0D0A0B"/>
                </a:solidFill>
                <a:latin typeface="+mn-lt"/>
                <a:ea typeface="Open Sans" panose="020B0606030504020204" pitchFamily="34" charset="0"/>
                <a:cs typeface="Open Sans" panose="020B0606030504020204" pitchFamily="34" charset="0"/>
              </a:rPr>
              <a:t>Information about table publication is added to </a:t>
            </a:r>
            <a:r>
              <a:rPr lang="en-AU" altLang="ja-JP" sz="1600" noProof="1">
                <a:solidFill>
                  <a:srgbClr val="0D0A0B"/>
                </a:solidFill>
                <a:highlight>
                  <a:srgbClr val="FFC39B"/>
                </a:highlight>
                <a:latin typeface="+mn-lt"/>
                <a:ea typeface="Open Sans" panose="020B0606030504020204" pitchFamily="34" charset="0"/>
                <a:cs typeface="Open Sans" panose="020B0606030504020204" pitchFamily="34" charset="0"/>
              </a:rPr>
              <a:t>pg_publication_rel</a:t>
            </a:r>
            <a:r>
              <a:rPr lang="en-AU" altLang="ja-JP" sz="1600" dirty="0">
                <a:solidFill>
                  <a:srgbClr val="0D0A0B"/>
                </a:solidFill>
                <a:latin typeface="+mn-lt"/>
                <a:ea typeface="Open Sans" panose="020B0606030504020204" pitchFamily="34" charset="0"/>
                <a:cs typeface="Open Sans" panose="020B0606030504020204" pitchFamily="34" charset="0"/>
              </a:rPr>
              <a:t> catalog table:</a:t>
            </a:r>
          </a:p>
          <a:p>
            <a:endParaRPr lang="en-AU" sz="1600" dirty="0">
              <a:latin typeface="+mn-lt"/>
            </a:endParaRPr>
          </a:p>
        </p:txBody>
      </p:sp>
    </p:spTree>
    <p:extLst>
      <p:ext uri="{BB962C8B-B14F-4D97-AF65-F5344CB8AC3E}">
        <p14:creationId xmlns:p14="http://schemas.microsoft.com/office/powerpoint/2010/main" val="836100919"/>
      </p:ext>
    </p:extLst>
  </p:cSld>
  <p:clrMapOvr>
    <a:masterClrMapping/>
  </p:clrMapOvr>
  <p:transition advTm="65350">
    <p:fade/>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タイトル 4">
            <a:extLst>
              <a:ext uri="{FF2B5EF4-FFF2-40B4-BE49-F238E27FC236}">
                <a16:creationId xmlns:a16="http://schemas.microsoft.com/office/drawing/2014/main" id="{5BCD21CA-655E-D806-CA3A-97EE6ACC37A9}"/>
              </a:ext>
            </a:extLst>
          </p:cNvPr>
          <p:cNvSpPr>
            <a:spLocks noGrp="1"/>
          </p:cNvSpPr>
          <p:nvPr>
            <p:ph type="title"/>
          </p:nvPr>
        </p:nvSpPr>
        <p:spPr>
          <a:xfrm>
            <a:off x="277201" y="172800"/>
            <a:ext cx="8028000" cy="387798"/>
          </a:xfrm>
        </p:spPr>
        <p:txBody>
          <a:bodyPr/>
          <a:lstStyle/>
          <a:p>
            <a:r>
              <a:rPr lang="en-US" altLang="ja-JP" dirty="0">
                <a:solidFill>
                  <a:schemeClr val="bg1"/>
                </a:solidFill>
                <a:latin typeface="Fujitsu Infinity Pro Bold" pitchFamily="2" charset="0"/>
              </a:rPr>
              <a:t>Publication</a:t>
            </a:r>
            <a:endParaRPr kumimoji="1" lang="ja-JP" altLang="en-US" dirty="0">
              <a:ea typeface="Meiryo UI" panose="020B0604030504040204" pitchFamily="50" charset="-128"/>
            </a:endParaRPr>
          </a:p>
        </p:txBody>
      </p:sp>
      <p:sp>
        <p:nvSpPr>
          <p:cNvPr id="12" name="Text Placeholder 2">
            <a:extLst>
              <a:ext uri="{FF2B5EF4-FFF2-40B4-BE49-F238E27FC236}">
                <a16:creationId xmlns:a16="http://schemas.microsoft.com/office/drawing/2014/main" id="{AF8F52AA-03AC-B37C-2AA5-F56BB71E91C5}"/>
              </a:ext>
            </a:extLst>
          </p:cNvPr>
          <p:cNvSpPr>
            <a:spLocks noGrp="1"/>
          </p:cNvSpPr>
          <p:nvPr>
            <p:ph type="body" sz="quarter" idx="10"/>
          </p:nvPr>
        </p:nvSpPr>
        <p:spPr>
          <a:xfrm>
            <a:off x="288036" y="918115"/>
            <a:ext cx="8756904" cy="547479"/>
          </a:xfrm>
        </p:spPr>
        <p:txBody>
          <a:bodyPr/>
          <a:lstStyle/>
          <a:p>
            <a:r>
              <a:rPr lang="en-US" altLang="ja-JP" dirty="0">
                <a:solidFill>
                  <a:srgbClr val="0D0A0B"/>
                </a:solidFill>
                <a:latin typeface="+mn-lt"/>
                <a:ea typeface="Open Sans" panose="020B0606030504020204" pitchFamily="34" charset="0"/>
                <a:cs typeface="Open Sans" panose="020B0606030504020204" pitchFamily="34" charset="0"/>
              </a:rPr>
              <a:t>Information about schema publications is added to </a:t>
            </a:r>
            <a:r>
              <a:rPr lang="en-US" altLang="ja-JP" noProof="1">
                <a:solidFill>
                  <a:srgbClr val="0D0A0B"/>
                </a:solidFill>
                <a:highlight>
                  <a:srgbClr val="FFC39B"/>
                </a:highlight>
                <a:latin typeface="+mn-lt"/>
                <a:ea typeface="Open Sans" panose="020B0606030504020204" pitchFamily="34" charset="0"/>
                <a:cs typeface="Open Sans" panose="020B0606030504020204" pitchFamily="34" charset="0"/>
              </a:rPr>
              <a:t>pg_publication_namespace</a:t>
            </a:r>
            <a:r>
              <a:rPr lang="en-US" altLang="ja-JP" dirty="0">
                <a:solidFill>
                  <a:srgbClr val="0D0A0B"/>
                </a:solidFill>
                <a:latin typeface="+mn-lt"/>
                <a:ea typeface="Open Sans" panose="020B0606030504020204" pitchFamily="34" charset="0"/>
                <a:cs typeface="Open Sans" panose="020B0606030504020204" pitchFamily="34" charset="0"/>
              </a:rPr>
              <a:t> </a:t>
            </a:r>
            <a:r>
              <a:rPr lang="en-US" altLang="ja-JP" sz="1600" dirty="0">
                <a:solidFill>
                  <a:srgbClr val="0D0A0B"/>
                </a:solidFill>
                <a:latin typeface="+mn-lt"/>
                <a:ea typeface="Open Sans" panose="020B0606030504020204" pitchFamily="34" charset="0"/>
                <a:cs typeface="Open Sans" panose="020B0606030504020204" pitchFamily="34" charset="0"/>
              </a:rPr>
              <a:t>catalog table</a:t>
            </a:r>
            <a:r>
              <a:rPr lang="en-US" altLang="ja-JP" sz="1600" dirty="0">
                <a:latin typeface="+mn-lt"/>
                <a:ea typeface="Open Sans" panose="020B0606030504020204" pitchFamily="34" charset="0"/>
                <a:cs typeface="Open Sans" panose="020B0606030504020204" pitchFamily="34" charset="0"/>
              </a:rPr>
              <a:t>:</a:t>
            </a:r>
            <a:endParaRPr lang="en-US" dirty="0">
              <a:latin typeface="+mn-lt"/>
            </a:endParaRPr>
          </a:p>
        </p:txBody>
      </p:sp>
      <p:sp>
        <p:nvSpPr>
          <p:cNvPr id="13" name="Oval 12">
            <a:extLst>
              <a:ext uri="{FF2B5EF4-FFF2-40B4-BE49-F238E27FC236}">
                <a16:creationId xmlns:a16="http://schemas.microsoft.com/office/drawing/2014/main" id="{B0DBF48E-323B-F1B9-8021-4139153F0AC9}"/>
              </a:ext>
            </a:extLst>
          </p:cNvPr>
          <p:cNvSpPr>
            <a:spLocks noChangeAspect="1"/>
          </p:cNvSpPr>
          <p:nvPr/>
        </p:nvSpPr>
        <p:spPr>
          <a:xfrm>
            <a:off x="7611513" y="204699"/>
            <a:ext cx="324000" cy="32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100" dirty="0">
                <a:latin typeface="Fujitsu Infinity Pro Bold" pitchFamily="2" charset="0"/>
              </a:rPr>
              <a:t>3/3</a:t>
            </a:r>
          </a:p>
        </p:txBody>
      </p:sp>
      <p:sp>
        <p:nvSpPr>
          <p:cNvPr id="14" name="テキスト ボックス 4">
            <a:extLst>
              <a:ext uri="{FF2B5EF4-FFF2-40B4-BE49-F238E27FC236}">
                <a16:creationId xmlns:a16="http://schemas.microsoft.com/office/drawing/2014/main" id="{C6CE8FFE-9CFB-1F9D-7CA7-D45503DD4D91}"/>
              </a:ext>
            </a:extLst>
          </p:cNvPr>
          <p:cNvSpPr txBox="1"/>
          <p:nvPr/>
        </p:nvSpPr>
        <p:spPr>
          <a:xfrm>
            <a:off x="540000" y="1489639"/>
            <a:ext cx="5404470" cy="1080000"/>
          </a:xfrm>
          <a:prstGeom prst="rect">
            <a:avLst/>
          </a:prstGeom>
          <a:solidFill>
            <a:schemeClr val="bg1">
              <a:lumMod val="95000"/>
            </a:schemeClr>
          </a:solidFill>
          <a:ln w="25400">
            <a:gradFill>
              <a:gsLst>
                <a:gs pos="84000">
                  <a:srgbClr val="F75500"/>
                </a:gs>
                <a:gs pos="100000">
                  <a:srgbClr val="FFE600"/>
                </a:gs>
              </a:gsLst>
              <a:lin ang="2700000" scaled="0"/>
            </a:gradFill>
          </a:ln>
        </p:spPr>
        <p:style>
          <a:lnRef idx="2">
            <a:schemeClr val="accent1"/>
          </a:lnRef>
          <a:fillRef idx="1">
            <a:schemeClr val="lt1"/>
          </a:fillRef>
          <a:effectRef idx="0">
            <a:schemeClr val="accent1"/>
          </a:effectRef>
          <a:fontRef idx="minor">
            <a:schemeClr val="dk1"/>
          </a:fontRef>
        </p:style>
        <p:txBody>
          <a:bodyPr lIns="108000" tIns="36000" rIns="0" bIns="0" rtlCol="0" anchor="t" anchorCtr="0"/>
          <a:lstStyle>
            <a:defPPr>
              <a:defRPr lang="en-US"/>
            </a:defPPr>
            <a:lvl1pPr>
              <a:defRPr kumimoji="1">
                <a:solidFill>
                  <a:schemeClr val="tx1"/>
                </a:solidFill>
              </a:defRPr>
            </a:lvl1pPr>
          </a:lstStyle>
          <a:p>
            <a:pPr>
              <a:lnSpc>
                <a:spcPct val="105000"/>
              </a:lnSpc>
            </a:pPr>
            <a:r>
              <a:rPr lang="en-US" altLang="ja-JP" sz="800" noProof="1">
                <a:latin typeface="Courier New" panose="02070309020205020404" pitchFamily="49" charset="0"/>
                <a:cs typeface="Courier New" panose="02070309020205020404" pitchFamily="49" charset="0"/>
              </a:rPr>
              <a:t>postgres=# CREATE PUBLICATION pub_sales_info FOR TABLES IN SCHEMA marketing, sales;</a:t>
            </a:r>
          </a:p>
          <a:p>
            <a:pPr>
              <a:lnSpc>
                <a:spcPct val="105000"/>
              </a:lnSpc>
            </a:pPr>
            <a:r>
              <a:rPr lang="en-US" altLang="ja-JP" sz="800" noProof="1">
                <a:latin typeface="Courier New" panose="02070309020205020404" pitchFamily="49" charset="0"/>
                <a:cs typeface="Courier New" panose="02070309020205020404" pitchFamily="49" charset="0"/>
              </a:rPr>
              <a:t>CREATE PUBLICATION</a:t>
            </a:r>
          </a:p>
          <a:p>
            <a:pPr>
              <a:lnSpc>
                <a:spcPct val="105000"/>
              </a:lnSpc>
            </a:pPr>
            <a:r>
              <a:rPr lang="en-US" altLang="ja-JP" sz="800" noProof="1">
                <a:latin typeface="Courier New" panose="02070309020205020404" pitchFamily="49" charset="0"/>
                <a:cs typeface="Courier New" panose="02070309020205020404" pitchFamily="49" charset="0"/>
              </a:rPr>
              <a:t>postgres=# SELECT oid, pnpubid, pnnspid::regnamespace FROM </a:t>
            </a:r>
            <a:r>
              <a:rPr lang="en-US" altLang="ja-JP" sz="800" noProof="1">
                <a:highlight>
                  <a:srgbClr val="FFC39B"/>
                </a:highlight>
                <a:latin typeface="Courier New" panose="02070309020205020404" pitchFamily="49" charset="0"/>
                <a:cs typeface="Courier New" panose="02070309020205020404" pitchFamily="49" charset="0"/>
              </a:rPr>
              <a:t>pg_publication_namespace</a:t>
            </a:r>
            <a:r>
              <a:rPr lang="en-US" altLang="ja-JP" sz="800" noProof="1">
                <a:latin typeface="Courier New" panose="02070309020205020404" pitchFamily="49" charset="0"/>
                <a:cs typeface="Courier New" panose="02070309020205020404" pitchFamily="49" charset="0"/>
              </a:rPr>
              <a:t>;</a:t>
            </a:r>
          </a:p>
          <a:p>
            <a:pPr>
              <a:lnSpc>
                <a:spcPct val="105000"/>
              </a:lnSpc>
            </a:pPr>
            <a:r>
              <a:rPr lang="en-US" altLang="ja-JP" sz="800" noProof="1">
                <a:latin typeface="Courier New" panose="02070309020205020404" pitchFamily="49" charset="0"/>
                <a:cs typeface="Courier New" panose="02070309020205020404" pitchFamily="49" charset="0"/>
              </a:rPr>
              <a:t>  oid  | pnpubid |  pnnspid</a:t>
            </a:r>
          </a:p>
          <a:p>
            <a:pPr>
              <a:lnSpc>
                <a:spcPct val="105000"/>
              </a:lnSpc>
            </a:pPr>
            <a:r>
              <a:rPr lang="en-US" altLang="ja-JP" sz="800" noProof="1">
                <a:latin typeface="Courier New" panose="02070309020205020404" pitchFamily="49" charset="0"/>
                <a:cs typeface="Courier New" panose="02070309020205020404" pitchFamily="49" charset="0"/>
              </a:rPr>
              <a:t>-------+---------+-----------</a:t>
            </a:r>
          </a:p>
          <a:p>
            <a:pPr>
              <a:lnSpc>
                <a:spcPct val="105000"/>
              </a:lnSpc>
            </a:pPr>
            <a:r>
              <a:rPr lang="en-US" altLang="ja-JP" sz="800" noProof="1">
                <a:latin typeface="Courier New" panose="02070309020205020404" pitchFamily="49" charset="0"/>
                <a:cs typeface="Courier New" panose="02070309020205020404" pitchFamily="49" charset="0"/>
              </a:rPr>
              <a:t> 16410 |   16408 | marketing</a:t>
            </a:r>
          </a:p>
          <a:p>
            <a:pPr>
              <a:lnSpc>
                <a:spcPct val="105000"/>
              </a:lnSpc>
            </a:pPr>
            <a:r>
              <a:rPr lang="en-US" altLang="ja-JP" sz="800" noProof="1">
                <a:latin typeface="Courier New" panose="02070309020205020404" pitchFamily="49" charset="0"/>
                <a:cs typeface="Courier New" panose="02070309020205020404" pitchFamily="49" charset="0"/>
              </a:rPr>
              <a:t> 16411 |   16408 | sales</a:t>
            </a:r>
          </a:p>
          <a:p>
            <a:pPr>
              <a:lnSpc>
                <a:spcPct val="105000"/>
              </a:lnSpc>
            </a:pPr>
            <a:r>
              <a:rPr lang="en-US" altLang="ja-JP" sz="800" noProof="1">
                <a:latin typeface="Courier New" panose="02070309020205020404" pitchFamily="49" charset="0"/>
                <a:cs typeface="Courier New" panose="02070309020205020404" pitchFamily="49" charset="0"/>
              </a:rPr>
              <a:t>(2 rows)</a:t>
            </a:r>
          </a:p>
        </p:txBody>
      </p:sp>
    </p:spTree>
    <p:extLst>
      <p:ext uri="{BB962C8B-B14F-4D97-AF65-F5344CB8AC3E}">
        <p14:creationId xmlns:p14="http://schemas.microsoft.com/office/powerpoint/2010/main" val="3299126723"/>
      </p:ext>
    </p:extLst>
  </p:cSld>
  <p:clrMapOvr>
    <a:masterClrMapping/>
  </p:clrMapOvr>
  <p:transition advTm="65350">
    <p:fade/>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216B4DF-B8B1-40BD-B2C0-D31B23ABFE69}"/>
              </a:ext>
            </a:extLst>
          </p:cNvPr>
          <p:cNvSpPr>
            <a:spLocks noGrp="1"/>
          </p:cNvSpPr>
          <p:nvPr>
            <p:ph type="title"/>
          </p:nvPr>
        </p:nvSpPr>
        <p:spPr/>
        <p:txBody>
          <a:bodyPr/>
          <a:lstStyle/>
          <a:p>
            <a:r>
              <a:rPr kumimoji="1" lang="en-US" altLang="ja-JP" dirty="0">
                <a:ea typeface="Meiryo UI" panose="020B0604030504040204" pitchFamily="50" charset="-128"/>
              </a:rPr>
              <a:t>Subscription</a:t>
            </a:r>
            <a:endParaRPr kumimoji="1" lang="ja-JP" altLang="en-US" dirty="0">
              <a:ea typeface="Meiryo UI" panose="020B0604030504040204" pitchFamily="50" charset="-128"/>
            </a:endParaRPr>
          </a:p>
        </p:txBody>
      </p:sp>
      <p:sp>
        <p:nvSpPr>
          <p:cNvPr id="8" name="コンテンツ プレースホルダー 7">
            <a:extLst>
              <a:ext uri="{FF2B5EF4-FFF2-40B4-BE49-F238E27FC236}">
                <a16:creationId xmlns:a16="http://schemas.microsoft.com/office/drawing/2014/main" id="{653CF29B-786E-4758-B905-F902F40873A8}"/>
              </a:ext>
            </a:extLst>
          </p:cNvPr>
          <p:cNvSpPr>
            <a:spLocks noGrp="1"/>
          </p:cNvSpPr>
          <p:nvPr>
            <p:ph type="body" sz="quarter" idx="10"/>
          </p:nvPr>
        </p:nvSpPr>
        <p:spPr>
          <a:xfrm>
            <a:off x="285731" y="919453"/>
            <a:ext cx="8532000" cy="3704166"/>
          </a:xfrm>
        </p:spPr>
        <p:txBody>
          <a:bodyPr>
            <a:noAutofit/>
          </a:bodyPr>
          <a:lstStyle/>
          <a:p>
            <a:pPr>
              <a:spcAft>
                <a:spcPts val="300"/>
              </a:spcAft>
            </a:pPr>
            <a:r>
              <a:rPr lang="en-US" altLang="ja-JP" sz="1600" dirty="0">
                <a:solidFill>
                  <a:srgbClr val="0D0A0B"/>
                </a:solidFill>
                <a:latin typeface="+mn-lt"/>
                <a:ea typeface="Open Sans" panose="020B0606030504020204" pitchFamily="34" charset="0"/>
                <a:cs typeface="Open Sans" panose="020B0606030504020204" pitchFamily="34" charset="0"/>
              </a:rPr>
              <a:t>A subscription is the downstream side of logical replication.</a:t>
            </a:r>
          </a:p>
          <a:p>
            <a:pPr lvl="1">
              <a:spcAft>
                <a:spcPts val="300"/>
              </a:spcAft>
            </a:pPr>
            <a:r>
              <a:rPr lang="en-US" altLang="ja-JP" sz="1400" dirty="0">
                <a:solidFill>
                  <a:srgbClr val="0D0A0B"/>
                </a:solidFill>
                <a:latin typeface="+mn-lt"/>
                <a:ea typeface="Open Sans" panose="020B0606030504020204" pitchFamily="34" charset="0"/>
                <a:cs typeface="Open Sans" panose="020B0606030504020204" pitchFamily="34" charset="0"/>
              </a:rPr>
              <a:t> A subscription defines the connection to another database and set of publications (one or more) to which it wants to subscribe.</a:t>
            </a:r>
          </a:p>
          <a:p>
            <a:pPr>
              <a:spcAft>
                <a:spcPts val="300"/>
              </a:spcAft>
            </a:pPr>
            <a:r>
              <a:rPr lang="en-US" altLang="ja-JP" sz="1600" dirty="0">
                <a:solidFill>
                  <a:srgbClr val="0D0A0B"/>
                </a:solidFill>
                <a:latin typeface="+mn-lt"/>
                <a:ea typeface="Open Sans" panose="020B0606030504020204" pitchFamily="34" charset="0"/>
                <a:cs typeface="Open Sans" panose="020B0606030504020204" pitchFamily="34" charset="0"/>
              </a:rPr>
              <a:t>The subscriber database behaves in the same way as any other PostgreSQL instance and can be used as a publisher for other databases by defining its own publications.</a:t>
            </a:r>
          </a:p>
          <a:p>
            <a:pPr>
              <a:spcAft>
                <a:spcPts val="300"/>
              </a:spcAft>
            </a:pPr>
            <a:r>
              <a:rPr lang="en-US" altLang="ja-JP" sz="1600" dirty="0">
                <a:solidFill>
                  <a:srgbClr val="0D0A0B"/>
                </a:solidFill>
                <a:latin typeface="+mn-lt"/>
                <a:ea typeface="Open Sans" panose="020B0606030504020204" pitchFamily="34" charset="0"/>
                <a:cs typeface="Open Sans" panose="020B0606030504020204" pitchFamily="34" charset="0"/>
              </a:rPr>
              <a:t>A subscriber node may have multiple subscriptions if desired.</a:t>
            </a:r>
          </a:p>
          <a:p>
            <a:pPr lvl="1">
              <a:spcAft>
                <a:spcPts val="300"/>
              </a:spcAft>
            </a:pPr>
            <a:r>
              <a:rPr lang="en-US" altLang="ja-JP" sz="1400" dirty="0">
                <a:solidFill>
                  <a:srgbClr val="0D0A0B"/>
                </a:solidFill>
                <a:latin typeface="+mn-lt"/>
                <a:ea typeface="Open Sans" panose="020B0606030504020204" pitchFamily="34" charset="0"/>
                <a:cs typeface="Open Sans" panose="020B0606030504020204" pitchFamily="34" charset="0"/>
              </a:rPr>
              <a:t> It is possible to define multiple subscriptions between a single publisher-subscriber pair, in which case care must be taken to ensure that the subscribed publication objects don't overlap.</a:t>
            </a:r>
          </a:p>
          <a:p>
            <a:pPr>
              <a:spcAft>
                <a:spcPts val="300"/>
              </a:spcAft>
            </a:pPr>
            <a:r>
              <a:rPr lang="en-US" altLang="ja-JP" sz="1600" dirty="0">
                <a:solidFill>
                  <a:srgbClr val="0D0A0B"/>
                </a:solidFill>
                <a:latin typeface="+mn-lt"/>
                <a:ea typeface="Open Sans" panose="020B0606030504020204" pitchFamily="34" charset="0"/>
                <a:cs typeface="Open Sans" panose="020B0606030504020204" pitchFamily="34" charset="0"/>
              </a:rPr>
              <a:t>Each subscription will receive changes via one replication slot. </a:t>
            </a:r>
          </a:p>
          <a:p>
            <a:pPr lvl="1">
              <a:spcAft>
                <a:spcPts val="300"/>
              </a:spcAft>
            </a:pPr>
            <a:r>
              <a:rPr lang="en-US" altLang="ja-JP" sz="1400" dirty="0">
                <a:solidFill>
                  <a:srgbClr val="0D0A0B"/>
                </a:solidFill>
                <a:latin typeface="+mn-lt"/>
                <a:ea typeface="Open Sans" panose="020B0606030504020204" pitchFamily="34" charset="0"/>
                <a:cs typeface="Open Sans" panose="020B0606030504020204" pitchFamily="34" charset="0"/>
              </a:rPr>
              <a:t>Additional replication slots may be required for the initial data synchronization of pre-existing table data and those will be dropped at the end of data synchronization.</a:t>
            </a:r>
          </a:p>
        </p:txBody>
      </p:sp>
      <p:sp>
        <p:nvSpPr>
          <p:cNvPr id="3" name="Oval 2">
            <a:extLst>
              <a:ext uri="{FF2B5EF4-FFF2-40B4-BE49-F238E27FC236}">
                <a16:creationId xmlns:a16="http://schemas.microsoft.com/office/drawing/2014/main" id="{92A61778-FD39-8CAB-0D80-6E1003CECCA6}"/>
              </a:ext>
            </a:extLst>
          </p:cNvPr>
          <p:cNvSpPr>
            <a:spLocks noChangeAspect="1"/>
          </p:cNvSpPr>
          <p:nvPr/>
        </p:nvSpPr>
        <p:spPr>
          <a:xfrm>
            <a:off x="7611513" y="204699"/>
            <a:ext cx="324000" cy="32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100" dirty="0">
                <a:latin typeface="Fujitsu Infinity Pro Bold" pitchFamily="2" charset="0"/>
              </a:rPr>
              <a:t>1/4</a:t>
            </a:r>
          </a:p>
        </p:txBody>
      </p:sp>
    </p:spTree>
    <p:extLst>
      <p:ext uri="{BB962C8B-B14F-4D97-AF65-F5344CB8AC3E}">
        <p14:creationId xmlns:p14="http://schemas.microsoft.com/office/powerpoint/2010/main" val="1172741730"/>
      </p:ext>
    </p:extLst>
  </p:cSld>
  <p:clrMapOvr>
    <a:masterClrMapping/>
  </p:clrMapOvr>
  <p:transition advTm="65350">
    <p:fade/>
  </p:transition>
</p:sld>
</file>

<file path=ppt/theme/theme1.xml><?xml version="1.0" encoding="utf-8"?>
<a:theme xmlns:a="http://schemas.openxmlformats.org/drawingml/2006/main" name="Orange Theme">
  <a:themeElements>
    <a:clrScheme name="Custom 3">
      <a:dk1>
        <a:srgbClr val="000000"/>
      </a:dk1>
      <a:lt1>
        <a:srgbClr val="FFFFFF"/>
      </a:lt1>
      <a:dk2>
        <a:srgbClr val="D80084"/>
      </a:dk2>
      <a:lt2>
        <a:srgbClr val="2400B0"/>
      </a:lt2>
      <a:accent1>
        <a:srgbClr val="EA0000"/>
      </a:accent1>
      <a:accent2>
        <a:srgbClr val="FF8000"/>
      </a:accent2>
      <a:accent3>
        <a:srgbClr val="FFE700"/>
      </a:accent3>
      <a:accent4>
        <a:srgbClr val="61D600"/>
      </a:accent4>
      <a:accent5>
        <a:srgbClr val="008224"/>
      </a:accent5>
      <a:accent6>
        <a:srgbClr val="00E7EF"/>
      </a:accent6>
      <a:hlink>
        <a:srgbClr val="FF8100"/>
      </a:hlink>
      <a:folHlink>
        <a:srgbClr val="FF8100"/>
      </a:folHlink>
    </a:clrScheme>
    <a:fontScheme name="Fujitsu Infinity Pro">
      <a:majorFont>
        <a:latin typeface="Fujitsu Infinity Pro Bold"/>
        <a:ea typeface=""/>
        <a:cs typeface=""/>
      </a:majorFont>
      <a:minorFont>
        <a:latin typeface="Fujitsu Infinity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ck-templ-uvance-06.potx" id="{00753AE9-2B98-4430-91D2-8A2B0F6F9819}" vid="{510C25D3-CF64-4F0D-922A-6449013269C9}"/>
    </a:ext>
  </a:extLst>
</a:theme>
</file>

<file path=ppt/theme/theme2.xml><?xml version="1.0" encoding="utf-8"?>
<a:theme xmlns:a="http://schemas.openxmlformats.org/drawingml/2006/main" name="Office テーマ">
  <a:themeElements>
    <a:clrScheme name="F_Tool_8_EN">
      <a:dk1>
        <a:srgbClr val="000000"/>
      </a:dk1>
      <a:lt1>
        <a:sysClr val="window" lastClr="FFFFFF"/>
      </a:lt1>
      <a:dk2>
        <a:srgbClr val="D51C89"/>
      </a:dk2>
      <a:lt2>
        <a:srgbClr val="E60000"/>
      </a:lt2>
      <a:accent1>
        <a:srgbClr val="1813B1"/>
      </a:accent1>
      <a:accent2>
        <a:srgbClr val="00ECF4"/>
      </a:accent2>
      <a:accent3>
        <a:srgbClr val="75D700"/>
      </a:accent3>
      <a:accent4>
        <a:srgbClr val="00812F"/>
      </a:accent4>
      <a:accent5>
        <a:srgbClr val="FFE800"/>
      </a:accent5>
      <a:accent6>
        <a:srgbClr val="FF8100"/>
      </a:accent6>
      <a:hlink>
        <a:srgbClr val="0563C1"/>
      </a:hlink>
      <a:folHlink>
        <a:srgbClr val="954F72"/>
      </a:folHlink>
    </a:clrScheme>
    <a:fontScheme name="F_Tool_8_EN">
      <a:majorFont>
        <a:latin typeface="Arial"/>
        <a:ea typeface="メイリオ"/>
        <a:cs typeface=""/>
      </a:majorFont>
      <a:minorFont>
        <a:latin typeface="Arial"/>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F_Tool_8_EN">
      <a:dk1>
        <a:srgbClr val="000000"/>
      </a:dk1>
      <a:lt1>
        <a:sysClr val="window" lastClr="FFFFFF"/>
      </a:lt1>
      <a:dk2>
        <a:srgbClr val="D51C89"/>
      </a:dk2>
      <a:lt2>
        <a:srgbClr val="E60000"/>
      </a:lt2>
      <a:accent1>
        <a:srgbClr val="1813B1"/>
      </a:accent1>
      <a:accent2>
        <a:srgbClr val="00ECF4"/>
      </a:accent2>
      <a:accent3>
        <a:srgbClr val="75D700"/>
      </a:accent3>
      <a:accent4>
        <a:srgbClr val="00812F"/>
      </a:accent4>
      <a:accent5>
        <a:srgbClr val="FFE800"/>
      </a:accent5>
      <a:accent6>
        <a:srgbClr val="FF8100"/>
      </a:accent6>
      <a:hlink>
        <a:srgbClr val="0563C1"/>
      </a:hlink>
      <a:folHlink>
        <a:srgbClr val="954F72"/>
      </a:folHlink>
    </a:clrScheme>
    <a:fontScheme name="F_Tool_8_EN">
      <a:majorFont>
        <a:latin typeface="Arial"/>
        <a:ea typeface="メイリオ"/>
        <a:cs typeface=""/>
      </a:majorFont>
      <a:minorFont>
        <a:latin typeface="Arial"/>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
    <a:dk1>
      <a:srgbClr val="000000"/>
    </a:dk1>
    <a:lt1>
      <a:srgbClr val="FFFFFF"/>
    </a:lt1>
    <a:dk2>
      <a:srgbClr val="D80084"/>
    </a:dk2>
    <a:lt2>
      <a:srgbClr val="2400B0"/>
    </a:lt2>
    <a:accent1>
      <a:srgbClr val="EA0000"/>
    </a:accent1>
    <a:accent2>
      <a:srgbClr val="FF8000"/>
    </a:accent2>
    <a:accent3>
      <a:srgbClr val="FFE700"/>
    </a:accent3>
    <a:accent4>
      <a:srgbClr val="61D600"/>
    </a:accent4>
    <a:accent5>
      <a:srgbClr val="008224"/>
    </a:accent5>
    <a:accent6>
      <a:srgbClr val="00E7EF"/>
    </a:accent6>
    <a:hlink>
      <a:srgbClr val="FF8100"/>
    </a:hlink>
    <a:folHlink>
      <a:srgbClr val="FF8100"/>
    </a:folHlink>
  </a:clrScheme>
</a:themeOverride>
</file>

<file path=docProps/app.xml><?xml version="1.0" encoding="utf-8"?>
<Properties xmlns="http://schemas.openxmlformats.org/officeDocument/2006/extended-properties" xmlns:vt="http://schemas.openxmlformats.org/officeDocument/2006/docPropsVTypes">
  <Template/>
  <TotalTime>41637</TotalTime>
  <Words>5001</Words>
  <Application>Microsoft Office PowerPoint</Application>
  <PresentationFormat>On-screen Show (16:9)</PresentationFormat>
  <Paragraphs>737</Paragraphs>
  <Slides>40</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Courier New</vt:lpstr>
      <vt:lpstr>Fujitsu Infinity Pro</vt:lpstr>
      <vt:lpstr>Fujitsu Infinity Pro Bold</vt:lpstr>
      <vt:lpstr>Fujitsu Infinity Pro Italic</vt:lpstr>
      <vt:lpstr>Open Sans</vt:lpstr>
      <vt:lpstr>Orange Theme</vt:lpstr>
      <vt:lpstr>PowerPoint Presentation</vt:lpstr>
      <vt:lpstr>PowerPoint Presentation</vt:lpstr>
      <vt:lpstr>Introduction</vt:lpstr>
      <vt:lpstr>Use cases</vt:lpstr>
      <vt:lpstr>PowerPoint Presentation</vt:lpstr>
      <vt:lpstr>Publication</vt:lpstr>
      <vt:lpstr>Publication</vt:lpstr>
      <vt:lpstr>Publication</vt:lpstr>
      <vt:lpstr>Subscription</vt:lpstr>
      <vt:lpstr>Subscription</vt:lpstr>
      <vt:lpstr>Subscription</vt:lpstr>
      <vt:lpstr>Subscription</vt:lpstr>
      <vt:lpstr>Processes - Replication launcher</vt:lpstr>
      <vt:lpstr>Processes - Replication launcher</vt:lpstr>
      <vt:lpstr>Processes - Apply worker</vt:lpstr>
      <vt:lpstr>Processes - Apply worker</vt:lpstr>
      <vt:lpstr>Processes – Tablesync worker</vt:lpstr>
      <vt:lpstr>Processes - Walsender</vt:lpstr>
      <vt:lpstr>Processes - Walsender</vt:lpstr>
      <vt:lpstr>Processes - Walsender</vt:lpstr>
      <vt:lpstr>Streaming to subscriber</vt:lpstr>
      <vt:lpstr>Apply Worker Failure handling</vt:lpstr>
      <vt:lpstr>Apply Worker Failure handling</vt:lpstr>
      <vt:lpstr>Apply Worker Failure handling</vt:lpstr>
      <vt:lpstr>Altering a subscription</vt:lpstr>
      <vt:lpstr>How synchronous_commit is achieved</vt:lpstr>
      <vt:lpstr>How synchronous_commit is achieved</vt:lpstr>
      <vt:lpstr>Replication slot</vt:lpstr>
      <vt:lpstr>Row filters</vt:lpstr>
      <vt:lpstr>Row filters</vt:lpstr>
      <vt:lpstr>Row filters </vt:lpstr>
      <vt:lpstr>Row filters transformation </vt:lpstr>
      <vt:lpstr>Column List</vt:lpstr>
      <vt:lpstr>Column List</vt:lpstr>
      <vt:lpstr>Column List </vt:lpstr>
      <vt:lpstr>Advantages of row filters and column list</vt:lpstr>
      <vt:lpstr>Replicating TABLES IN SCHEMA</vt:lpstr>
      <vt:lpstr>Replicating TABLES IN SCHEMA</vt:lpstr>
      <vt:lpstr>Appendix</vt:lpstr>
      <vt:lpstr>PowerPoint Presentation</vt:lpstr>
    </vt:vector>
  </TitlesOfParts>
  <Company>富士通株式会社</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PostgreSQL - Internal of logical replication</dc:title>
  <dc:creator>Vigneshwaran.C@fujitsu.com</dc:creator>
  <cp:lastModifiedBy>C, Vigneshwaran</cp:lastModifiedBy>
  <cp:revision>590</cp:revision>
  <dcterms:created xsi:type="dcterms:W3CDTF">2021-07-25T02:06:17Z</dcterms:created>
  <dcterms:modified xsi:type="dcterms:W3CDTF">2023-03-13T05:24:42Z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7295cc1-d279-42ac-ab4d-3b0f4fece050_Enabled">
    <vt:lpwstr>true</vt:lpwstr>
  </property>
  <property fmtid="{D5CDD505-2E9C-101B-9397-08002B2CF9AE}" pid="3" name="MSIP_Label_a7295cc1-d279-42ac-ab4d-3b0f4fece050_SetDate">
    <vt:lpwstr>2021-07-25T02:06:17Z</vt:lpwstr>
  </property>
  <property fmtid="{D5CDD505-2E9C-101B-9397-08002B2CF9AE}" pid="4" name="MSIP_Label_a7295cc1-d279-42ac-ab4d-3b0f4fece050_Method">
    <vt:lpwstr>Standard</vt:lpwstr>
  </property>
  <property fmtid="{D5CDD505-2E9C-101B-9397-08002B2CF9AE}" pid="5" name="MSIP_Label_a7295cc1-d279-42ac-ab4d-3b0f4fece050_Name">
    <vt:lpwstr>FUJITSU-RESTRICTED​</vt:lpwstr>
  </property>
  <property fmtid="{D5CDD505-2E9C-101B-9397-08002B2CF9AE}" pid="6" name="MSIP_Label_a7295cc1-d279-42ac-ab4d-3b0f4fece050_SiteId">
    <vt:lpwstr>a19f121d-81e1-4858-a9d8-736e267fd4c7</vt:lpwstr>
  </property>
  <property fmtid="{D5CDD505-2E9C-101B-9397-08002B2CF9AE}" pid="7" name="MSIP_Label_a7295cc1-d279-42ac-ab4d-3b0f4fece050_ActionId">
    <vt:lpwstr>99f6c533-5ccc-48d3-bb6c-b089d8fb28cf</vt:lpwstr>
  </property>
  <property fmtid="{D5CDD505-2E9C-101B-9397-08002B2CF9AE}" pid="8" name="MSIP_Label_a7295cc1-d279-42ac-ab4d-3b0f4fece050_ContentBits">
    <vt:lpwstr>0</vt:lpwstr>
  </property>
</Properties>
</file>