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media/image7.png" ContentType="image/png"/>
  <Override PartName="/ppt/media/image2.png" ContentType="image/png"/>
  <Override PartName="/ppt/media/image6.jpeg" ContentType="image/jpe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800316957210777"/>
          <c:y val="0.04177585941113"/>
          <c:w val="0.881537242472266"/>
          <c:h val="0.882765531062124"/>
        </c:manualLayout>
      </c:layout>
      <c:scatterChart>
        <c:scatterStyle val="line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plv8</c:v>
                </c:pt>
              </c:strCache>
            </c:strRef>
          </c:tx>
          <c:spPr>
            <a:solidFill>
              <a:srgbClr val="5b9bd5"/>
            </a:solidFill>
            <a:ln w="1908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359"/>
                <c:pt idx="0">
                  <c:v>2</c:v>
                </c:pt>
                <c:pt idx="1">
                  <c:v>51</c:v>
                </c:pt>
                <c:pt idx="2">
                  <c:v>111</c:v>
                </c:pt>
                <c:pt idx="3">
                  <c:v>149</c:v>
                </c:pt>
                <c:pt idx="4">
                  <c:v>193</c:v>
                </c:pt>
                <c:pt idx="5">
                  <c:v>244</c:v>
                </c:pt>
                <c:pt idx="6">
                  <c:v>290</c:v>
                </c:pt>
                <c:pt idx="7">
                  <c:v>337</c:v>
                </c:pt>
                <c:pt idx="8">
                  <c:v>404</c:v>
                </c:pt>
                <c:pt idx="9">
                  <c:v>448</c:v>
                </c:pt>
                <c:pt idx="10">
                  <c:v>487</c:v>
                </c:pt>
                <c:pt idx="11">
                  <c:v>520</c:v>
                </c:pt>
                <c:pt idx="12">
                  <c:v>588</c:v>
                </c:pt>
                <c:pt idx="13">
                  <c:v>641</c:v>
                </c:pt>
                <c:pt idx="14">
                  <c:v>675</c:v>
                </c:pt>
                <c:pt idx="15">
                  <c:v>693</c:v>
                </c:pt>
                <c:pt idx="16">
                  <c:v>733</c:v>
                </c:pt>
                <c:pt idx="17">
                  <c:v>777</c:v>
                </c:pt>
                <c:pt idx="18">
                  <c:v>829</c:v>
                </c:pt>
                <c:pt idx="19">
                  <c:v>875</c:v>
                </c:pt>
                <c:pt idx="20">
                  <c:v>931</c:v>
                </c:pt>
                <c:pt idx="21">
                  <c:v>972</c:v>
                </c:pt>
                <c:pt idx="22">
                  <c:v>1013</c:v>
                </c:pt>
                <c:pt idx="23">
                  <c:v>1057</c:v>
                </c:pt>
                <c:pt idx="24">
                  <c:v>1105</c:v>
                </c:pt>
                <c:pt idx="25">
                  <c:v>1155</c:v>
                </c:pt>
                <c:pt idx="26">
                  <c:v>1198</c:v>
                </c:pt>
                <c:pt idx="27">
                  <c:v>1250</c:v>
                </c:pt>
                <c:pt idx="28">
                  <c:v>1285</c:v>
                </c:pt>
                <c:pt idx="29">
                  <c:v>1350</c:v>
                </c:pt>
                <c:pt idx="30">
                  <c:v>1406</c:v>
                </c:pt>
                <c:pt idx="31">
                  <c:v>1477</c:v>
                </c:pt>
                <c:pt idx="32">
                  <c:v>1527</c:v>
                </c:pt>
                <c:pt idx="33">
                  <c:v>1570</c:v>
                </c:pt>
                <c:pt idx="34">
                  <c:v>1612</c:v>
                </c:pt>
                <c:pt idx="35">
                  <c:v>1642</c:v>
                </c:pt>
                <c:pt idx="36">
                  <c:v>1663</c:v>
                </c:pt>
                <c:pt idx="37">
                  <c:v>1698</c:v>
                </c:pt>
                <c:pt idx="38">
                  <c:v>1744</c:v>
                </c:pt>
                <c:pt idx="39">
                  <c:v>1809</c:v>
                </c:pt>
                <c:pt idx="40">
                  <c:v>1846</c:v>
                </c:pt>
                <c:pt idx="41">
                  <c:v>1901</c:v>
                </c:pt>
                <c:pt idx="42">
                  <c:v>1937</c:v>
                </c:pt>
                <c:pt idx="43">
                  <c:v>1952</c:v>
                </c:pt>
                <c:pt idx="44">
                  <c:v>1981</c:v>
                </c:pt>
                <c:pt idx="45">
                  <c:v>2029</c:v>
                </c:pt>
                <c:pt idx="46">
                  <c:v>2063</c:v>
                </c:pt>
                <c:pt idx="47">
                  <c:v>2125</c:v>
                </c:pt>
                <c:pt idx="48">
                  <c:v>2200</c:v>
                </c:pt>
                <c:pt idx="49">
                  <c:v>2255</c:v>
                </c:pt>
                <c:pt idx="50">
                  <c:v>2333</c:v>
                </c:pt>
                <c:pt idx="51">
                  <c:v>2367</c:v>
                </c:pt>
                <c:pt idx="52">
                  <c:v>2412</c:v>
                </c:pt>
                <c:pt idx="53">
                  <c:v>2457</c:v>
                </c:pt>
                <c:pt idx="54">
                  <c:v>2515</c:v>
                </c:pt>
                <c:pt idx="55">
                  <c:v>2564</c:v>
                </c:pt>
                <c:pt idx="56">
                  <c:v>2626</c:v>
                </c:pt>
                <c:pt idx="57">
                  <c:v>2697</c:v>
                </c:pt>
                <c:pt idx="58">
                  <c:v>2746</c:v>
                </c:pt>
                <c:pt idx="59">
                  <c:v>2803</c:v>
                </c:pt>
                <c:pt idx="60">
                  <c:v>2844</c:v>
                </c:pt>
                <c:pt idx="61">
                  <c:v>2892</c:v>
                </c:pt>
                <c:pt idx="62">
                  <c:v>2962</c:v>
                </c:pt>
                <c:pt idx="63">
                  <c:v>3025</c:v>
                </c:pt>
                <c:pt idx="64">
                  <c:v>3080</c:v>
                </c:pt>
                <c:pt idx="65">
                  <c:v>3111</c:v>
                </c:pt>
                <c:pt idx="66">
                  <c:v>3133</c:v>
                </c:pt>
                <c:pt idx="67">
                  <c:v>3174</c:v>
                </c:pt>
                <c:pt idx="68">
                  <c:v>3209</c:v>
                </c:pt>
                <c:pt idx="69">
                  <c:v>3254</c:v>
                </c:pt>
                <c:pt idx="70">
                  <c:v>3295</c:v>
                </c:pt>
                <c:pt idx="71">
                  <c:v>3347</c:v>
                </c:pt>
                <c:pt idx="72">
                  <c:v>3404</c:v>
                </c:pt>
                <c:pt idx="73">
                  <c:v>3446</c:v>
                </c:pt>
                <c:pt idx="74">
                  <c:v>3485</c:v>
                </c:pt>
                <c:pt idx="75">
                  <c:v>3537</c:v>
                </c:pt>
                <c:pt idx="76">
                  <c:v>3602</c:v>
                </c:pt>
                <c:pt idx="77">
                  <c:v>3652</c:v>
                </c:pt>
                <c:pt idx="78">
                  <c:v>3722</c:v>
                </c:pt>
                <c:pt idx="79">
                  <c:v>3788</c:v>
                </c:pt>
                <c:pt idx="80">
                  <c:v>3795</c:v>
                </c:pt>
                <c:pt idx="81">
                  <c:v>3835</c:v>
                </c:pt>
                <c:pt idx="82">
                  <c:v>3900</c:v>
                </c:pt>
                <c:pt idx="83">
                  <c:v>3944</c:v>
                </c:pt>
                <c:pt idx="84">
                  <c:v>3976</c:v>
                </c:pt>
                <c:pt idx="85">
                  <c:v>4022</c:v>
                </c:pt>
                <c:pt idx="86">
                  <c:v>4070</c:v>
                </c:pt>
                <c:pt idx="87">
                  <c:v>4121</c:v>
                </c:pt>
                <c:pt idx="88">
                  <c:v>4165</c:v>
                </c:pt>
                <c:pt idx="89">
                  <c:v>4209</c:v>
                </c:pt>
                <c:pt idx="90">
                  <c:v>4269</c:v>
                </c:pt>
                <c:pt idx="91">
                  <c:v>4321</c:v>
                </c:pt>
                <c:pt idx="92">
                  <c:v>4357</c:v>
                </c:pt>
                <c:pt idx="93">
                  <c:v>4424</c:v>
                </c:pt>
                <c:pt idx="94">
                  <c:v>4481</c:v>
                </c:pt>
                <c:pt idx="95">
                  <c:v>4508</c:v>
                </c:pt>
                <c:pt idx="96">
                  <c:v>4581</c:v>
                </c:pt>
                <c:pt idx="97">
                  <c:v>4641</c:v>
                </c:pt>
                <c:pt idx="98">
                  <c:v>4689</c:v>
                </c:pt>
                <c:pt idx="99">
                  <c:v>4701</c:v>
                </c:pt>
                <c:pt idx="100">
                  <c:v>4712</c:v>
                </c:pt>
                <c:pt idx="101">
                  <c:v>4771</c:v>
                </c:pt>
                <c:pt idx="102">
                  <c:v>4826</c:v>
                </c:pt>
                <c:pt idx="103">
                  <c:v>4878</c:v>
                </c:pt>
                <c:pt idx="104">
                  <c:v>4946</c:v>
                </c:pt>
                <c:pt idx="105">
                  <c:v>4996</c:v>
                </c:pt>
                <c:pt idx="106">
                  <c:v>5041</c:v>
                </c:pt>
                <c:pt idx="107">
                  <c:v>5108</c:v>
                </c:pt>
                <c:pt idx="108">
                  <c:v>5166</c:v>
                </c:pt>
                <c:pt idx="109">
                  <c:v>5224</c:v>
                </c:pt>
                <c:pt idx="110">
                  <c:v>5274</c:v>
                </c:pt>
                <c:pt idx="111">
                  <c:v>5341</c:v>
                </c:pt>
                <c:pt idx="112">
                  <c:v>5384</c:v>
                </c:pt>
                <c:pt idx="113">
                  <c:v>5431</c:v>
                </c:pt>
                <c:pt idx="114">
                  <c:v>5471</c:v>
                </c:pt>
                <c:pt idx="115">
                  <c:v>5532</c:v>
                </c:pt>
                <c:pt idx="116">
                  <c:v>5586</c:v>
                </c:pt>
                <c:pt idx="117">
                  <c:v>5649</c:v>
                </c:pt>
                <c:pt idx="118">
                  <c:v>5703</c:v>
                </c:pt>
                <c:pt idx="119">
                  <c:v>5734</c:v>
                </c:pt>
                <c:pt idx="120">
                  <c:v>5782</c:v>
                </c:pt>
                <c:pt idx="121">
                  <c:v>5843</c:v>
                </c:pt>
                <c:pt idx="122">
                  <c:v>5893</c:v>
                </c:pt>
                <c:pt idx="123">
                  <c:v>5948</c:v>
                </c:pt>
                <c:pt idx="124">
                  <c:v>5996</c:v>
                </c:pt>
                <c:pt idx="125">
                  <c:v>6071</c:v>
                </c:pt>
                <c:pt idx="126">
                  <c:v>6107</c:v>
                </c:pt>
                <c:pt idx="127">
                  <c:v>6152</c:v>
                </c:pt>
                <c:pt idx="128">
                  <c:v>6191</c:v>
                </c:pt>
                <c:pt idx="129">
                  <c:v>6236</c:v>
                </c:pt>
                <c:pt idx="130">
                  <c:v>6279</c:v>
                </c:pt>
                <c:pt idx="131">
                  <c:v>6305</c:v>
                </c:pt>
                <c:pt idx="132">
                  <c:v>6362</c:v>
                </c:pt>
                <c:pt idx="133">
                  <c:v>6436</c:v>
                </c:pt>
                <c:pt idx="134">
                  <c:v>6487</c:v>
                </c:pt>
                <c:pt idx="135">
                  <c:v>6535</c:v>
                </c:pt>
                <c:pt idx="136">
                  <c:v>6586</c:v>
                </c:pt>
                <c:pt idx="137">
                  <c:v>6636</c:v>
                </c:pt>
                <c:pt idx="138">
                  <c:v>6702</c:v>
                </c:pt>
                <c:pt idx="139">
                  <c:v>6726</c:v>
                </c:pt>
                <c:pt idx="140">
                  <c:v>6785</c:v>
                </c:pt>
                <c:pt idx="141">
                  <c:v>6839</c:v>
                </c:pt>
                <c:pt idx="142">
                  <c:v>6897</c:v>
                </c:pt>
                <c:pt idx="143">
                  <c:v>6956</c:v>
                </c:pt>
                <c:pt idx="144">
                  <c:v>6994</c:v>
                </c:pt>
                <c:pt idx="145">
                  <c:v>7051</c:v>
                </c:pt>
                <c:pt idx="146">
                  <c:v>7112</c:v>
                </c:pt>
                <c:pt idx="147">
                  <c:v>7166</c:v>
                </c:pt>
                <c:pt idx="148">
                  <c:v>7229</c:v>
                </c:pt>
                <c:pt idx="149">
                  <c:v>7298</c:v>
                </c:pt>
                <c:pt idx="150">
                  <c:v>7322</c:v>
                </c:pt>
                <c:pt idx="151">
                  <c:v>7363</c:v>
                </c:pt>
                <c:pt idx="152">
                  <c:v>7385</c:v>
                </c:pt>
                <c:pt idx="153">
                  <c:v>7409</c:v>
                </c:pt>
                <c:pt idx="154">
                  <c:v>7444</c:v>
                </c:pt>
                <c:pt idx="155">
                  <c:v>7512</c:v>
                </c:pt>
                <c:pt idx="156">
                  <c:v>7564</c:v>
                </c:pt>
                <c:pt idx="157">
                  <c:v>7627</c:v>
                </c:pt>
                <c:pt idx="158">
                  <c:v>7664</c:v>
                </c:pt>
                <c:pt idx="159">
                  <c:v>7696</c:v>
                </c:pt>
                <c:pt idx="160">
                  <c:v>7759</c:v>
                </c:pt>
                <c:pt idx="161">
                  <c:v>7808</c:v>
                </c:pt>
                <c:pt idx="162">
                  <c:v>7868</c:v>
                </c:pt>
                <c:pt idx="163">
                  <c:v>7944</c:v>
                </c:pt>
                <c:pt idx="164">
                  <c:v>7991</c:v>
                </c:pt>
                <c:pt idx="165">
                  <c:v>8049</c:v>
                </c:pt>
                <c:pt idx="166">
                  <c:v>8126</c:v>
                </c:pt>
                <c:pt idx="167">
                  <c:v>8156</c:v>
                </c:pt>
                <c:pt idx="168">
                  <c:v>8177</c:v>
                </c:pt>
                <c:pt idx="169">
                  <c:v>8238</c:v>
                </c:pt>
                <c:pt idx="170">
                  <c:v>8276</c:v>
                </c:pt>
                <c:pt idx="171">
                  <c:v>8326</c:v>
                </c:pt>
                <c:pt idx="172">
                  <c:v>8366</c:v>
                </c:pt>
                <c:pt idx="173">
                  <c:v>8430</c:v>
                </c:pt>
                <c:pt idx="174">
                  <c:v>8474</c:v>
                </c:pt>
                <c:pt idx="175">
                  <c:v>8534</c:v>
                </c:pt>
                <c:pt idx="176">
                  <c:v>8585</c:v>
                </c:pt>
                <c:pt idx="177">
                  <c:v>8651</c:v>
                </c:pt>
                <c:pt idx="178">
                  <c:v>8722</c:v>
                </c:pt>
                <c:pt idx="179">
                  <c:v>8736</c:v>
                </c:pt>
                <c:pt idx="180">
                  <c:v>8778</c:v>
                </c:pt>
                <c:pt idx="181">
                  <c:v>8824</c:v>
                </c:pt>
                <c:pt idx="182">
                  <c:v>8830</c:v>
                </c:pt>
                <c:pt idx="183">
                  <c:v>8854</c:v>
                </c:pt>
                <c:pt idx="184">
                  <c:v>8904</c:v>
                </c:pt>
                <c:pt idx="185">
                  <c:v>8943</c:v>
                </c:pt>
                <c:pt idx="186">
                  <c:v>8980</c:v>
                </c:pt>
                <c:pt idx="187">
                  <c:v>9037</c:v>
                </c:pt>
                <c:pt idx="188">
                  <c:v>9108</c:v>
                </c:pt>
                <c:pt idx="189">
                  <c:v>9162</c:v>
                </c:pt>
                <c:pt idx="190">
                  <c:v>9224</c:v>
                </c:pt>
                <c:pt idx="191">
                  <c:v>9268</c:v>
                </c:pt>
                <c:pt idx="192">
                  <c:v>9338</c:v>
                </c:pt>
                <c:pt idx="193">
                  <c:v>9377</c:v>
                </c:pt>
                <c:pt idx="194">
                  <c:v>9395</c:v>
                </c:pt>
                <c:pt idx="195">
                  <c:v>9441</c:v>
                </c:pt>
                <c:pt idx="196">
                  <c:v>9501</c:v>
                </c:pt>
                <c:pt idx="197">
                  <c:v>9545</c:v>
                </c:pt>
                <c:pt idx="198">
                  <c:v>9576</c:v>
                </c:pt>
                <c:pt idx="199">
                  <c:v>9628</c:v>
                </c:pt>
                <c:pt idx="200">
                  <c:v>9709</c:v>
                </c:pt>
                <c:pt idx="201">
                  <c:v>9750</c:v>
                </c:pt>
                <c:pt idx="202">
                  <c:v>9825</c:v>
                </c:pt>
                <c:pt idx="203">
                  <c:v>9872</c:v>
                </c:pt>
                <c:pt idx="204">
                  <c:v>9932</c:v>
                </c:pt>
                <c:pt idx="205">
                  <c:v>9988</c:v>
                </c:pt>
                <c:pt idx="206">
                  <c:v>10062</c:v>
                </c:pt>
                <c:pt idx="207">
                  <c:v>10101</c:v>
                </c:pt>
                <c:pt idx="208">
                  <c:v>10171</c:v>
                </c:pt>
                <c:pt idx="209">
                  <c:v>10208</c:v>
                </c:pt>
                <c:pt idx="210">
                  <c:v>10271</c:v>
                </c:pt>
                <c:pt idx="211">
                  <c:v>10314</c:v>
                </c:pt>
                <c:pt idx="212">
                  <c:v>10344</c:v>
                </c:pt>
                <c:pt idx="213">
                  <c:v>10388</c:v>
                </c:pt>
                <c:pt idx="214">
                  <c:v>10465</c:v>
                </c:pt>
                <c:pt idx="215">
                  <c:v>10536</c:v>
                </c:pt>
                <c:pt idx="216">
                  <c:v>10593</c:v>
                </c:pt>
                <c:pt idx="217">
                  <c:v>10644</c:v>
                </c:pt>
                <c:pt idx="218">
                  <c:v>10737</c:v>
                </c:pt>
                <c:pt idx="219">
                  <c:v>10794</c:v>
                </c:pt>
                <c:pt idx="220">
                  <c:v>10837</c:v>
                </c:pt>
                <c:pt idx="221">
                  <c:v>10896</c:v>
                </c:pt>
                <c:pt idx="222">
                  <c:v>10973</c:v>
                </c:pt>
                <c:pt idx="223">
                  <c:v>11004</c:v>
                </c:pt>
                <c:pt idx="224">
                  <c:v>11071</c:v>
                </c:pt>
                <c:pt idx="225">
                  <c:v>11122</c:v>
                </c:pt>
                <c:pt idx="226">
                  <c:v>11187</c:v>
                </c:pt>
                <c:pt idx="227">
                  <c:v>11247</c:v>
                </c:pt>
                <c:pt idx="228">
                  <c:v>11283</c:v>
                </c:pt>
                <c:pt idx="229">
                  <c:v>11307</c:v>
                </c:pt>
                <c:pt idx="230">
                  <c:v>11342</c:v>
                </c:pt>
                <c:pt idx="231">
                  <c:v>11375</c:v>
                </c:pt>
                <c:pt idx="232">
                  <c:v>11428</c:v>
                </c:pt>
                <c:pt idx="233">
                  <c:v>11486</c:v>
                </c:pt>
                <c:pt idx="234">
                  <c:v>11530</c:v>
                </c:pt>
                <c:pt idx="235">
                  <c:v>11590</c:v>
                </c:pt>
                <c:pt idx="236">
                  <c:v>11633</c:v>
                </c:pt>
                <c:pt idx="237">
                  <c:v>11699</c:v>
                </c:pt>
                <c:pt idx="238">
                  <c:v>11768</c:v>
                </c:pt>
                <c:pt idx="239">
                  <c:v>11821</c:v>
                </c:pt>
                <c:pt idx="240">
                  <c:v>11863</c:v>
                </c:pt>
                <c:pt idx="241">
                  <c:v>11911</c:v>
                </c:pt>
                <c:pt idx="242">
                  <c:v>11973</c:v>
                </c:pt>
                <c:pt idx="243">
                  <c:v>12022</c:v>
                </c:pt>
                <c:pt idx="244">
                  <c:v>12079</c:v>
                </c:pt>
                <c:pt idx="245">
                  <c:v>12109</c:v>
                </c:pt>
                <c:pt idx="246">
                  <c:v>12163</c:v>
                </c:pt>
                <c:pt idx="247">
                  <c:v>12220</c:v>
                </c:pt>
                <c:pt idx="248">
                  <c:v>12261</c:v>
                </c:pt>
                <c:pt idx="249">
                  <c:v>12333</c:v>
                </c:pt>
                <c:pt idx="250">
                  <c:v>12366</c:v>
                </c:pt>
                <c:pt idx="251">
                  <c:v>12421</c:v>
                </c:pt>
                <c:pt idx="252">
                  <c:v>12468</c:v>
                </c:pt>
                <c:pt idx="253">
                  <c:v>12528</c:v>
                </c:pt>
                <c:pt idx="254">
                  <c:v>12581</c:v>
                </c:pt>
                <c:pt idx="255">
                  <c:v>12626</c:v>
                </c:pt>
                <c:pt idx="256">
                  <c:v>12655</c:v>
                </c:pt>
                <c:pt idx="257">
                  <c:v>12677</c:v>
                </c:pt>
                <c:pt idx="258">
                  <c:v>12711</c:v>
                </c:pt>
                <c:pt idx="259">
                  <c:v>12749</c:v>
                </c:pt>
                <c:pt idx="260">
                  <c:v>12815</c:v>
                </c:pt>
                <c:pt idx="261">
                  <c:v>12889</c:v>
                </c:pt>
                <c:pt idx="262">
                  <c:v>12943</c:v>
                </c:pt>
                <c:pt idx="263">
                  <c:v>12960</c:v>
                </c:pt>
                <c:pt idx="264">
                  <c:v>12973</c:v>
                </c:pt>
                <c:pt idx="265">
                  <c:v>12980</c:v>
                </c:pt>
                <c:pt idx="266">
                  <c:v>13017</c:v>
                </c:pt>
                <c:pt idx="267">
                  <c:v>13090</c:v>
                </c:pt>
                <c:pt idx="268">
                  <c:v>13152</c:v>
                </c:pt>
                <c:pt idx="269">
                  <c:v>13213</c:v>
                </c:pt>
                <c:pt idx="270">
                  <c:v>13273</c:v>
                </c:pt>
                <c:pt idx="271">
                  <c:v>13342</c:v>
                </c:pt>
                <c:pt idx="272">
                  <c:v>13404</c:v>
                </c:pt>
                <c:pt idx="273">
                  <c:v>13454</c:v>
                </c:pt>
                <c:pt idx="274">
                  <c:v>13523</c:v>
                </c:pt>
                <c:pt idx="275">
                  <c:v>13589</c:v>
                </c:pt>
                <c:pt idx="276">
                  <c:v>13665</c:v>
                </c:pt>
                <c:pt idx="277">
                  <c:v>13725</c:v>
                </c:pt>
                <c:pt idx="278">
                  <c:v>13768</c:v>
                </c:pt>
                <c:pt idx="279">
                  <c:v>13817</c:v>
                </c:pt>
                <c:pt idx="280">
                  <c:v>13882</c:v>
                </c:pt>
                <c:pt idx="281">
                  <c:v>13923</c:v>
                </c:pt>
                <c:pt idx="282">
                  <c:v>13995</c:v>
                </c:pt>
                <c:pt idx="283">
                  <c:v>14056</c:v>
                </c:pt>
                <c:pt idx="284">
                  <c:v>14125</c:v>
                </c:pt>
                <c:pt idx="285">
                  <c:v>14180</c:v>
                </c:pt>
                <c:pt idx="286">
                  <c:v>14214</c:v>
                </c:pt>
                <c:pt idx="287">
                  <c:v>14272</c:v>
                </c:pt>
                <c:pt idx="288">
                  <c:v>14329</c:v>
                </c:pt>
                <c:pt idx="289">
                  <c:v>14384</c:v>
                </c:pt>
                <c:pt idx="290">
                  <c:v>14440</c:v>
                </c:pt>
                <c:pt idx="291">
                  <c:v>14501</c:v>
                </c:pt>
                <c:pt idx="292">
                  <c:v>14567</c:v>
                </c:pt>
                <c:pt idx="293">
                  <c:v>14602</c:v>
                </c:pt>
                <c:pt idx="294">
                  <c:v>14645</c:v>
                </c:pt>
                <c:pt idx="295">
                  <c:v>14705</c:v>
                </c:pt>
                <c:pt idx="296">
                  <c:v>14759</c:v>
                </c:pt>
                <c:pt idx="297">
                  <c:v>14813</c:v>
                </c:pt>
                <c:pt idx="298">
                  <c:v>14860</c:v>
                </c:pt>
                <c:pt idx="299">
                  <c:v>14917</c:v>
                </c:pt>
                <c:pt idx="300">
                  <c:v>14974</c:v>
                </c:pt>
                <c:pt idx="301">
                  <c:v>15037</c:v>
                </c:pt>
                <c:pt idx="302">
                  <c:v>15085</c:v>
                </c:pt>
                <c:pt idx="303">
                  <c:v>15109</c:v>
                </c:pt>
                <c:pt idx="304">
                  <c:v>15175</c:v>
                </c:pt>
                <c:pt idx="305">
                  <c:v>15247</c:v>
                </c:pt>
                <c:pt idx="306">
                  <c:v>15312</c:v>
                </c:pt>
                <c:pt idx="307">
                  <c:v>15375</c:v>
                </c:pt>
                <c:pt idx="308">
                  <c:v>15422</c:v>
                </c:pt>
                <c:pt idx="309">
                  <c:v>15482</c:v>
                </c:pt>
                <c:pt idx="310">
                  <c:v>15528</c:v>
                </c:pt>
                <c:pt idx="311">
                  <c:v>15555</c:v>
                </c:pt>
                <c:pt idx="312">
                  <c:v>15587</c:v>
                </c:pt>
                <c:pt idx="313">
                  <c:v>15646</c:v>
                </c:pt>
                <c:pt idx="314">
                  <c:v>15713</c:v>
                </c:pt>
                <c:pt idx="315">
                  <c:v>15745</c:v>
                </c:pt>
                <c:pt idx="316">
                  <c:v>15790</c:v>
                </c:pt>
                <c:pt idx="317">
                  <c:v>15843</c:v>
                </c:pt>
                <c:pt idx="318">
                  <c:v>15897</c:v>
                </c:pt>
                <c:pt idx="319">
                  <c:v>15920</c:v>
                </c:pt>
                <c:pt idx="320">
                  <c:v>15975</c:v>
                </c:pt>
                <c:pt idx="321">
                  <c:v>16042</c:v>
                </c:pt>
                <c:pt idx="322">
                  <c:v>16108</c:v>
                </c:pt>
                <c:pt idx="323">
                  <c:v>16178</c:v>
                </c:pt>
                <c:pt idx="324">
                  <c:v>16231</c:v>
                </c:pt>
                <c:pt idx="325">
                  <c:v>16289</c:v>
                </c:pt>
                <c:pt idx="326">
                  <c:v>16327</c:v>
                </c:pt>
                <c:pt idx="327">
                  <c:v>16376</c:v>
                </c:pt>
                <c:pt idx="328">
                  <c:v>16423</c:v>
                </c:pt>
                <c:pt idx="329">
                  <c:v>16473</c:v>
                </c:pt>
                <c:pt idx="330">
                  <c:v>16526</c:v>
                </c:pt>
                <c:pt idx="331">
                  <c:v>16578</c:v>
                </c:pt>
                <c:pt idx="332">
                  <c:v>16627</c:v>
                </c:pt>
                <c:pt idx="333">
                  <c:v>16678</c:v>
                </c:pt>
                <c:pt idx="334">
                  <c:v>16715</c:v>
                </c:pt>
                <c:pt idx="335">
                  <c:v>16763</c:v>
                </c:pt>
                <c:pt idx="336">
                  <c:v>16804</c:v>
                </c:pt>
                <c:pt idx="337">
                  <c:v>16860</c:v>
                </c:pt>
                <c:pt idx="338">
                  <c:v>16914</c:v>
                </c:pt>
                <c:pt idx="339">
                  <c:v>16997</c:v>
                </c:pt>
                <c:pt idx="340">
                  <c:v>17068</c:v>
                </c:pt>
                <c:pt idx="341">
                  <c:v>17110</c:v>
                </c:pt>
                <c:pt idx="342">
                  <c:v>17155</c:v>
                </c:pt>
                <c:pt idx="343">
                  <c:v>17190</c:v>
                </c:pt>
                <c:pt idx="344">
                  <c:v>17230</c:v>
                </c:pt>
                <c:pt idx="345">
                  <c:v>17286</c:v>
                </c:pt>
                <c:pt idx="346">
                  <c:v>17348</c:v>
                </c:pt>
                <c:pt idx="347">
                  <c:v>17409</c:v>
                </c:pt>
                <c:pt idx="348">
                  <c:v>17464</c:v>
                </c:pt>
                <c:pt idx="349">
                  <c:v>17512</c:v>
                </c:pt>
                <c:pt idx="350">
                  <c:v>17583</c:v>
                </c:pt>
                <c:pt idx="351">
                  <c:v>17659</c:v>
                </c:pt>
                <c:pt idx="352">
                  <c:v>17716</c:v>
                </c:pt>
                <c:pt idx="353">
                  <c:v>17773</c:v>
                </c:pt>
                <c:pt idx="354">
                  <c:v>17840</c:v>
                </c:pt>
                <c:pt idx="355">
                  <c:v>17880</c:v>
                </c:pt>
                <c:pt idx="356">
                  <c:v>17931</c:v>
                </c:pt>
                <c:pt idx="357">
                  <c:v>17967</c:v>
                </c:pt>
                <c:pt idx="358">
                  <c:v>18017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359"/>
                <c:pt idx="0">
                  <c:v>4.744</c:v>
                </c:pt>
                <c:pt idx="1">
                  <c:v>4.9655</c:v>
                </c:pt>
                <c:pt idx="2">
                  <c:v>8.188</c:v>
                </c:pt>
                <c:pt idx="3">
                  <c:v>4.9595</c:v>
                </c:pt>
                <c:pt idx="4">
                  <c:v>8.9625</c:v>
                </c:pt>
                <c:pt idx="5">
                  <c:v>6.2645</c:v>
                </c:pt>
                <c:pt idx="6">
                  <c:v>10.225</c:v>
                </c:pt>
                <c:pt idx="7">
                  <c:v>8.2275</c:v>
                </c:pt>
                <c:pt idx="8">
                  <c:v>11.1755</c:v>
                </c:pt>
                <c:pt idx="9">
                  <c:v>12.3125</c:v>
                </c:pt>
                <c:pt idx="10">
                  <c:v>8.0245</c:v>
                </c:pt>
                <c:pt idx="11">
                  <c:v>9.682</c:v>
                </c:pt>
                <c:pt idx="12">
                  <c:v>10.418</c:v>
                </c:pt>
                <c:pt idx="13">
                  <c:v>12.699</c:v>
                </c:pt>
                <c:pt idx="14">
                  <c:v>10.46</c:v>
                </c:pt>
                <c:pt idx="15">
                  <c:v>12.6285</c:v>
                </c:pt>
                <c:pt idx="16">
                  <c:v>12.0155</c:v>
                </c:pt>
                <c:pt idx="17">
                  <c:v>11.263</c:v>
                </c:pt>
                <c:pt idx="18">
                  <c:v>17.487</c:v>
                </c:pt>
                <c:pt idx="19">
                  <c:v>15.191</c:v>
                </c:pt>
                <c:pt idx="20">
                  <c:v>14.4875</c:v>
                </c:pt>
                <c:pt idx="21">
                  <c:v>19.476</c:v>
                </c:pt>
                <c:pt idx="22">
                  <c:v>17.464</c:v>
                </c:pt>
                <c:pt idx="23">
                  <c:v>18.168</c:v>
                </c:pt>
                <c:pt idx="24">
                  <c:v>18.9645</c:v>
                </c:pt>
                <c:pt idx="25">
                  <c:v>18.895</c:v>
                </c:pt>
                <c:pt idx="26">
                  <c:v>17.7685</c:v>
                </c:pt>
                <c:pt idx="27">
                  <c:v>24.6105</c:v>
                </c:pt>
                <c:pt idx="28">
                  <c:v>20.341</c:v>
                </c:pt>
                <c:pt idx="29">
                  <c:v>24.3145</c:v>
                </c:pt>
                <c:pt idx="30">
                  <c:v>21.6755</c:v>
                </c:pt>
                <c:pt idx="31">
                  <c:v>23.127</c:v>
                </c:pt>
                <c:pt idx="32">
                  <c:v>23.5625</c:v>
                </c:pt>
                <c:pt idx="33">
                  <c:v>24.916</c:v>
                </c:pt>
                <c:pt idx="34">
                  <c:v>28.8155</c:v>
                </c:pt>
                <c:pt idx="35">
                  <c:v>25.6775</c:v>
                </c:pt>
                <c:pt idx="36">
                  <c:v>26.2125</c:v>
                </c:pt>
                <c:pt idx="37">
                  <c:v>25.818</c:v>
                </c:pt>
                <c:pt idx="38">
                  <c:v>27.3925</c:v>
                </c:pt>
                <c:pt idx="39">
                  <c:v>26.084</c:v>
                </c:pt>
                <c:pt idx="40">
                  <c:v>33.0335</c:v>
                </c:pt>
                <c:pt idx="41">
                  <c:v>31.233</c:v>
                </c:pt>
                <c:pt idx="42">
                  <c:v>31.1195</c:v>
                </c:pt>
                <c:pt idx="43">
                  <c:v>30.233</c:v>
                </c:pt>
                <c:pt idx="44">
                  <c:v>28.546</c:v>
                </c:pt>
                <c:pt idx="45">
                  <c:v>30.8015</c:v>
                </c:pt>
                <c:pt idx="46">
                  <c:v>33.209</c:v>
                </c:pt>
                <c:pt idx="47">
                  <c:v>32.6255</c:v>
                </c:pt>
                <c:pt idx="48">
                  <c:v>32.9895</c:v>
                </c:pt>
                <c:pt idx="49">
                  <c:v>35.1845</c:v>
                </c:pt>
                <c:pt idx="50">
                  <c:v>37.313</c:v>
                </c:pt>
                <c:pt idx="51">
                  <c:v>36.4355</c:v>
                </c:pt>
                <c:pt idx="52">
                  <c:v>36.352</c:v>
                </c:pt>
                <c:pt idx="53">
                  <c:v>37.891</c:v>
                </c:pt>
                <c:pt idx="54">
                  <c:v>39.164</c:v>
                </c:pt>
                <c:pt idx="55">
                  <c:v>39.653</c:v>
                </c:pt>
                <c:pt idx="56">
                  <c:v>44.018</c:v>
                </c:pt>
                <c:pt idx="57">
                  <c:v>42.323</c:v>
                </c:pt>
                <c:pt idx="58">
                  <c:v>39.3735</c:v>
                </c:pt>
                <c:pt idx="59">
                  <c:v>45.7545</c:v>
                </c:pt>
                <c:pt idx="60">
                  <c:v>43.769</c:v>
                </c:pt>
                <c:pt idx="61">
                  <c:v>44.1175</c:v>
                </c:pt>
                <c:pt idx="62">
                  <c:v>46.944</c:v>
                </c:pt>
                <c:pt idx="63">
                  <c:v>46.4425</c:v>
                </c:pt>
                <c:pt idx="64">
                  <c:v>48.345</c:v>
                </c:pt>
                <c:pt idx="65">
                  <c:v>50.6925</c:v>
                </c:pt>
                <c:pt idx="66">
                  <c:v>49.907</c:v>
                </c:pt>
                <c:pt idx="67">
                  <c:v>50.3555</c:v>
                </c:pt>
                <c:pt idx="68">
                  <c:v>48.9615</c:v>
                </c:pt>
                <c:pt idx="69">
                  <c:v>50.154</c:v>
                </c:pt>
                <c:pt idx="70">
                  <c:v>51.0405</c:v>
                </c:pt>
                <c:pt idx="71">
                  <c:v>52.9075</c:v>
                </c:pt>
                <c:pt idx="72">
                  <c:v>53.4865</c:v>
                </c:pt>
                <c:pt idx="73">
                  <c:v>53.387</c:v>
                </c:pt>
                <c:pt idx="74">
                  <c:v>56.62</c:v>
                </c:pt>
                <c:pt idx="75">
                  <c:v>54.8935</c:v>
                </c:pt>
                <c:pt idx="76">
                  <c:v>54.5415</c:v>
                </c:pt>
                <c:pt idx="77">
                  <c:v>55.9505</c:v>
                </c:pt>
                <c:pt idx="78">
                  <c:v>58.6235</c:v>
                </c:pt>
                <c:pt idx="79">
                  <c:v>59.2935</c:v>
                </c:pt>
                <c:pt idx="80">
                  <c:v>59.1635</c:v>
                </c:pt>
                <c:pt idx="81">
                  <c:v>66.493</c:v>
                </c:pt>
                <c:pt idx="82">
                  <c:v>61.062</c:v>
                </c:pt>
                <c:pt idx="83">
                  <c:v>59.875</c:v>
                </c:pt>
                <c:pt idx="84">
                  <c:v>60.955</c:v>
                </c:pt>
                <c:pt idx="85">
                  <c:v>62.792</c:v>
                </c:pt>
                <c:pt idx="86">
                  <c:v>64.4095</c:v>
                </c:pt>
                <c:pt idx="87">
                  <c:v>64.7815</c:v>
                </c:pt>
                <c:pt idx="88">
                  <c:v>66.1355</c:v>
                </c:pt>
                <c:pt idx="89">
                  <c:v>67.48</c:v>
                </c:pt>
                <c:pt idx="90">
                  <c:v>67.069</c:v>
                </c:pt>
                <c:pt idx="91">
                  <c:v>68.0575</c:v>
                </c:pt>
                <c:pt idx="92">
                  <c:v>69.04</c:v>
                </c:pt>
                <c:pt idx="93">
                  <c:v>69.23849</c:v>
                </c:pt>
                <c:pt idx="94">
                  <c:v>69.769</c:v>
                </c:pt>
                <c:pt idx="95">
                  <c:v>70.5175</c:v>
                </c:pt>
                <c:pt idx="96">
                  <c:v>74.67751</c:v>
                </c:pt>
                <c:pt idx="97">
                  <c:v>73.874</c:v>
                </c:pt>
                <c:pt idx="98">
                  <c:v>76.4645</c:v>
                </c:pt>
                <c:pt idx="99">
                  <c:v>74.82201</c:v>
                </c:pt>
                <c:pt idx="100">
                  <c:v>75.433</c:v>
                </c:pt>
                <c:pt idx="101">
                  <c:v>76.084</c:v>
                </c:pt>
                <c:pt idx="102">
                  <c:v>76.4715</c:v>
                </c:pt>
                <c:pt idx="103">
                  <c:v>78.093</c:v>
                </c:pt>
                <c:pt idx="104">
                  <c:v>79.873</c:v>
                </c:pt>
                <c:pt idx="105">
                  <c:v>79.9235</c:v>
                </c:pt>
                <c:pt idx="106">
                  <c:v>80.76601</c:v>
                </c:pt>
                <c:pt idx="107">
                  <c:v>82.361</c:v>
                </c:pt>
                <c:pt idx="108">
                  <c:v>85.06599</c:v>
                </c:pt>
                <c:pt idx="109">
                  <c:v>87.9875</c:v>
                </c:pt>
                <c:pt idx="110">
                  <c:v>86.721</c:v>
                </c:pt>
                <c:pt idx="111">
                  <c:v>87.272</c:v>
                </c:pt>
                <c:pt idx="112">
                  <c:v>87.179</c:v>
                </c:pt>
                <c:pt idx="113">
                  <c:v>88.519</c:v>
                </c:pt>
                <c:pt idx="114">
                  <c:v>87.528</c:v>
                </c:pt>
                <c:pt idx="115">
                  <c:v>90.931</c:v>
                </c:pt>
                <c:pt idx="116">
                  <c:v>92.455</c:v>
                </c:pt>
                <c:pt idx="117">
                  <c:v>95.4335</c:v>
                </c:pt>
                <c:pt idx="118">
                  <c:v>92.901</c:v>
                </c:pt>
                <c:pt idx="119">
                  <c:v>93.6925</c:v>
                </c:pt>
                <c:pt idx="120">
                  <c:v>94.241</c:v>
                </c:pt>
                <c:pt idx="121">
                  <c:v>97.09801</c:v>
                </c:pt>
                <c:pt idx="122">
                  <c:v>97.96851</c:v>
                </c:pt>
                <c:pt idx="123">
                  <c:v>99.33549</c:v>
                </c:pt>
                <c:pt idx="124">
                  <c:v>101.537</c:v>
                </c:pt>
                <c:pt idx="125">
                  <c:v>100.5175</c:v>
                </c:pt>
                <c:pt idx="126">
                  <c:v>102.8365</c:v>
                </c:pt>
                <c:pt idx="127">
                  <c:v>102.8995</c:v>
                </c:pt>
                <c:pt idx="128">
                  <c:v>102.4415</c:v>
                </c:pt>
                <c:pt idx="129">
                  <c:v>104.3255</c:v>
                </c:pt>
                <c:pt idx="130">
                  <c:v>107.287</c:v>
                </c:pt>
                <c:pt idx="131">
                  <c:v>104.0325</c:v>
                </c:pt>
                <c:pt idx="132">
                  <c:v>105.818</c:v>
                </c:pt>
                <c:pt idx="133">
                  <c:v>112.3475</c:v>
                </c:pt>
                <c:pt idx="134">
                  <c:v>109.778</c:v>
                </c:pt>
                <c:pt idx="135">
                  <c:v>111.0825</c:v>
                </c:pt>
                <c:pt idx="136">
                  <c:v>115.283</c:v>
                </c:pt>
                <c:pt idx="137">
                  <c:v>112.0705</c:v>
                </c:pt>
                <c:pt idx="138">
                  <c:v>114.325</c:v>
                </c:pt>
                <c:pt idx="139">
                  <c:v>117.463</c:v>
                </c:pt>
                <c:pt idx="140">
                  <c:v>114.9665</c:v>
                </c:pt>
                <c:pt idx="141">
                  <c:v>117.188</c:v>
                </c:pt>
                <c:pt idx="142">
                  <c:v>118.1395</c:v>
                </c:pt>
                <c:pt idx="143">
                  <c:v>121.4235</c:v>
                </c:pt>
                <c:pt idx="144">
                  <c:v>125.391</c:v>
                </c:pt>
                <c:pt idx="145">
                  <c:v>121.4595</c:v>
                </c:pt>
                <c:pt idx="146">
                  <c:v>123.448</c:v>
                </c:pt>
                <c:pt idx="147">
                  <c:v>125.6375</c:v>
                </c:pt>
                <c:pt idx="148">
                  <c:v>126.76</c:v>
                </c:pt>
                <c:pt idx="149">
                  <c:v>131.125</c:v>
                </c:pt>
                <c:pt idx="150">
                  <c:v>126.202</c:v>
                </c:pt>
                <c:pt idx="151">
                  <c:v>128.758</c:v>
                </c:pt>
                <c:pt idx="152">
                  <c:v>129.028</c:v>
                </c:pt>
                <c:pt idx="153">
                  <c:v>132.123</c:v>
                </c:pt>
                <c:pt idx="154">
                  <c:v>128.946</c:v>
                </c:pt>
                <c:pt idx="155">
                  <c:v>131.059</c:v>
                </c:pt>
                <c:pt idx="156">
                  <c:v>134.2355</c:v>
                </c:pt>
                <c:pt idx="157">
                  <c:v>134.567</c:v>
                </c:pt>
                <c:pt idx="158">
                  <c:v>134.3405</c:v>
                </c:pt>
                <c:pt idx="159">
                  <c:v>146.233</c:v>
                </c:pt>
                <c:pt idx="160">
                  <c:v>132.435</c:v>
                </c:pt>
                <c:pt idx="161">
                  <c:v>136.4565</c:v>
                </c:pt>
                <c:pt idx="162">
                  <c:v>137.9375</c:v>
                </c:pt>
                <c:pt idx="163">
                  <c:v>141.3035</c:v>
                </c:pt>
                <c:pt idx="164">
                  <c:v>137.097</c:v>
                </c:pt>
                <c:pt idx="165">
                  <c:v>144.002</c:v>
                </c:pt>
                <c:pt idx="166">
                  <c:v>144.42</c:v>
                </c:pt>
                <c:pt idx="167">
                  <c:v>145.0855</c:v>
                </c:pt>
                <c:pt idx="168">
                  <c:v>144.4575</c:v>
                </c:pt>
                <c:pt idx="169">
                  <c:v>151.4645</c:v>
                </c:pt>
                <c:pt idx="170">
                  <c:v>152.584</c:v>
                </c:pt>
                <c:pt idx="171">
                  <c:v>149.0655</c:v>
                </c:pt>
                <c:pt idx="172">
                  <c:v>151.414</c:v>
                </c:pt>
                <c:pt idx="173">
                  <c:v>150.9135</c:v>
                </c:pt>
                <c:pt idx="174">
                  <c:v>154.971</c:v>
                </c:pt>
                <c:pt idx="175">
                  <c:v>158.503</c:v>
                </c:pt>
                <c:pt idx="176">
                  <c:v>158.1605</c:v>
                </c:pt>
                <c:pt idx="177">
                  <c:v>160.583</c:v>
                </c:pt>
                <c:pt idx="178">
                  <c:v>162.331</c:v>
                </c:pt>
                <c:pt idx="179">
                  <c:v>161.3865</c:v>
                </c:pt>
                <c:pt idx="180">
                  <c:v>165.2305</c:v>
                </c:pt>
                <c:pt idx="181">
                  <c:v>167.247</c:v>
                </c:pt>
                <c:pt idx="182">
                  <c:v>165.073</c:v>
                </c:pt>
                <c:pt idx="183">
                  <c:v>169.1575</c:v>
                </c:pt>
                <c:pt idx="184">
                  <c:v>167.8155</c:v>
                </c:pt>
                <c:pt idx="185">
                  <c:v>168.4525</c:v>
                </c:pt>
                <c:pt idx="186">
                  <c:v>165.8435</c:v>
                </c:pt>
                <c:pt idx="187">
                  <c:v>170.747</c:v>
                </c:pt>
                <c:pt idx="188">
                  <c:v>174.3545</c:v>
                </c:pt>
                <c:pt idx="189">
                  <c:v>172.4995</c:v>
                </c:pt>
                <c:pt idx="190">
                  <c:v>173.9405</c:v>
                </c:pt>
                <c:pt idx="191">
                  <c:v>177.8205</c:v>
                </c:pt>
                <c:pt idx="192">
                  <c:v>176.0065</c:v>
                </c:pt>
                <c:pt idx="193">
                  <c:v>176.1625</c:v>
                </c:pt>
                <c:pt idx="194">
                  <c:v>177.809</c:v>
                </c:pt>
                <c:pt idx="195">
                  <c:v>183.013</c:v>
                </c:pt>
                <c:pt idx="196">
                  <c:v>178.565</c:v>
                </c:pt>
                <c:pt idx="197">
                  <c:v>182.097</c:v>
                </c:pt>
                <c:pt idx="198">
                  <c:v>195.885</c:v>
                </c:pt>
                <c:pt idx="199">
                  <c:v>182.07</c:v>
                </c:pt>
                <c:pt idx="200">
                  <c:v>186.809</c:v>
                </c:pt>
                <c:pt idx="201">
                  <c:v>187.4775</c:v>
                </c:pt>
                <c:pt idx="202">
                  <c:v>189.4725</c:v>
                </c:pt>
                <c:pt idx="203">
                  <c:v>196.2615</c:v>
                </c:pt>
                <c:pt idx="204">
                  <c:v>192.065</c:v>
                </c:pt>
                <c:pt idx="205">
                  <c:v>200.535</c:v>
                </c:pt>
                <c:pt idx="206">
                  <c:v>195.511</c:v>
                </c:pt>
                <c:pt idx="207">
                  <c:v>198.5855</c:v>
                </c:pt>
                <c:pt idx="208">
                  <c:v>200.007</c:v>
                </c:pt>
                <c:pt idx="209">
                  <c:v>203.8115</c:v>
                </c:pt>
                <c:pt idx="210">
                  <c:v>204.8165</c:v>
                </c:pt>
                <c:pt idx="211">
                  <c:v>211.384</c:v>
                </c:pt>
                <c:pt idx="212">
                  <c:v>204.3295</c:v>
                </c:pt>
                <c:pt idx="213">
                  <c:v>212.574</c:v>
                </c:pt>
                <c:pt idx="214">
                  <c:v>206.454</c:v>
                </c:pt>
                <c:pt idx="215">
                  <c:v>205.473</c:v>
                </c:pt>
                <c:pt idx="216">
                  <c:v>210.4895</c:v>
                </c:pt>
                <c:pt idx="217">
                  <c:v>216.373</c:v>
                </c:pt>
                <c:pt idx="218">
                  <c:v>212.745</c:v>
                </c:pt>
                <c:pt idx="219">
                  <c:v>222.5865</c:v>
                </c:pt>
                <c:pt idx="220">
                  <c:v>214.384</c:v>
                </c:pt>
                <c:pt idx="221">
                  <c:v>224.8545</c:v>
                </c:pt>
                <c:pt idx="222">
                  <c:v>220.923</c:v>
                </c:pt>
                <c:pt idx="223">
                  <c:v>225.5765</c:v>
                </c:pt>
                <c:pt idx="224">
                  <c:v>226.9745</c:v>
                </c:pt>
                <c:pt idx="225">
                  <c:v>227.041</c:v>
                </c:pt>
                <c:pt idx="226">
                  <c:v>234.065</c:v>
                </c:pt>
                <c:pt idx="227">
                  <c:v>226.6035</c:v>
                </c:pt>
                <c:pt idx="228">
                  <c:v>227.507</c:v>
                </c:pt>
                <c:pt idx="229">
                  <c:v>232.354</c:v>
                </c:pt>
                <c:pt idx="230">
                  <c:v>230.993</c:v>
                </c:pt>
                <c:pt idx="231">
                  <c:v>233.0625</c:v>
                </c:pt>
                <c:pt idx="232">
                  <c:v>237.509</c:v>
                </c:pt>
                <c:pt idx="233">
                  <c:v>229.2255</c:v>
                </c:pt>
                <c:pt idx="234">
                  <c:v>231.581</c:v>
                </c:pt>
                <c:pt idx="235">
                  <c:v>232.8655</c:v>
                </c:pt>
                <c:pt idx="236">
                  <c:v>236.646</c:v>
                </c:pt>
                <c:pt idx="237">
                  <c:v>237.6725</c:v>
                </c:pt>
                <c:pt idx="238">
                  <c:v>244.713</c:v>
                </c:pt>
                <c:pt idx="239">
                  <c:v>242.2085</c:v>
                </c:pt>
                <c:pt idx="240">
                  <c:v>242.716</c:v>
                </c:pt>
                <c:pt idx="241">
                  <c:v>248.0515</c:v>
                </c:pt>
                <c:pt idx="242">
                  <c:v>249.6925</c:v>
                </c:pt>
                <c:pt idx="243">
                  <c:v>244.7545</c:v>
                </c:pt>
                <c:pt idx="244">
                  <c:v>248.8505</c:v>
                </c:pt>
                <c:pt idx="245">
                  <c:v>249.0895</c:v>
                </c:pt>
                <c:pt idx="246">
                  <c:v>246.143</c:v>
                </c:pt>
                <c:pt idx="247">
                  <c:v>253.0295</c:v>
                </c:pt>
                <c:pt idx="248">
                  <c:v>258.911</c:v>
                </c:pt>
                <c:pt idx="249">
                  <c:v>255.5745</c:v>
                </c:pt>
                <c:pt idx="250">
                  <c:v>260.6505</c:v>
                </c:pt>
                <c:pt idx="251">
                  <c:v>257.09</c:v>
                </c:pt>
                <c:pt idx="252">
                  <c:v>255.1905</c:v>
                </c:pt>
                <c:pt idx="253">
                  <c:v>260.146</c:v>
                </c:pt>
                <c:pt idx="254">
                  <c:v>264.5265</c:v>
                </c:pt>
                <c:pt idx="255">
                  <c:v>263.517</c:v>
                </c:pt>
                <c:pt idx="256">
                  <c:v>266.069</c:v>
                </c:pt>
                <c:pt idx="257">
                  <c:v>267.2125</c:v>
                </c:pt>
                <c:pt idx="258">
                  <c:v>271.765</c:v>
                </c:pt>
                <c:pt idx="259">
                  <c:v>272.3265</c:v>
                </c:pt>
                <c:pt idx="260">
                  <c:v>281.072</c:v>
                </c:pt>
                <c:pt idx="261">
                  <c:v>284.38</c:v>
                </c:pt>
                <c:pt idx="262">
                  <c:v>280.4205</c:v>
                </c:pt>
                <c:pt idx="263">
                  <c:v>282.257</c:v>
                </c:pt>
                <c:pt idx="264">
                  <c:v>280.3905</c:v>
                </c:pt>
                <c:pt idx="265">
                  <c:v>284.619</c:v>
                </c:pt>
                <c:pt idx="266">
                  <c:v>279.4255</c:v>
                </c:pt>
                <c:pt idx="267">
                  <c:v>286.5395</c:v>
                </c:pt>
                <c:pt idx="268">
                  <c:v>289.5765</c:v>
                </c:pt>
                <c:pt idx="269">
                  <c:v>288.896</c:v>
                </c:pt>
                <c:pt idx="270">
                  <c:v>292.3785</c:v>
                </c:pt>
                <c:pt idx="271">
                  <c:v>294.3845</c:v>
                </c:pt>
                <c:pt idx="272">
                  <c:v>299.839</c:v>
                </c:pt>
                <c:pt idx="273">
                  <c:v>298.0815</c:v>
                </c:pt>
                <c:pt idx="274">
                  <c:v>300.861</c:v>
                </c:pt>
                <c:pt idx="275">
                  <c:v>303.696</c:v>
                </c:pt>
                <c:pt idx="276">
                  <c:v>308.19</c:v>
                </c:pt>
                <c:pt idx="277">
                  <c:v>309.7725</c:v>
                </c:pt>
                <c:pt idx="278">
                  <c:v>307.2105</c:v>
                </c:pt>
                <c:pt idx="279">
                  <c:v>310.297</c:v>
                </c:pt>
                <c:pt idx="280">
                  <c:v>311.5365</c:v>
                </c:pt>
                <c:pt idx="281">
                  <c:v>318.2035</c:v>
                </c:pt>
                <c:pt idx="282">
                  <c:v>326.825</c:v>
                </c:pt>
                <c:pt idx="283">
                  <c:v>322.9145</c:v>
                </c:pt>
                <c:pt idx="284">
                  <c:v>319.0965</c:v>
                </c:pt>
                <c:pt idx="285">
                  <c:v>324.7795</c:v>
                </c:pt>
                <c:pt idx="286">
                  <c:v>330.666</c:v>
                </c:pt>
                <c:pt idx="287">
                  <c:v>327.2445</c:v>
                </c:pt>
                <c:pt idx="288">
                  <c:v>329.536</c:v>
                </c:pt>
                <c:pt idx="289">
                  <c:v>331.202</c:v>
                </c:pt>
                <c:pt idx="290">
                  <c:v>331.497</c:v>
                </c:pt>
                <c:pt idx="291">
                  <c:v>334.793</c:v>
                </c:pt>
                <c:pt idx="292">
                  <c:v>337.2455</c:v>
                </c:pt>
                <c:pt idx="293">
                  <c:v>338.1975</c:v>
                </c:pt>
                <c:pt idx="294">
                  <c:v>342.276</c:v>
                </c:pt>
                <c:pt idx="295">
                  <c:v>345.3025</c:v>
                </c:pt>
                <c:pt idx="296">
                  <c:v>349.6095</c:v>
                </c:pt>
                <c:pt idx="297">
                  <c:v>347.413</c:v>
                </c:pt>
                <c:pt idx="298">
                  <c:v>344.897</c:v>
                </c:pt>
                <c:pt idx="299">
                  <c:v>350.4755</c:v>
                </c:pt>
                <c:pt idx="300">
                  <c:v>352.846</c:v>
                </c:pt>
                <c:pt idx="301">
                  <c:v>349.747</c:v>
                </c:pt>
                <c:pt idx="302">
                  <c:v>356.854</c:v>
                </c:pt>
                <c:pt idx="303">
                  <c:v>357.4885</c:v>
                </c:pt>
                <c:pt idx="304">
                  <c:v>361.795</c:v>
                </c:pt>
                <c:pt idx="305">
                  <c:v>362.756</c:v>
                </c:pt>
                <c:pt idx="306">
                  <c:v>362.267</c:v>
                </c:pt>
                <c:pt idx="307">
                  <c:v>364.1775</c:v>
                </c:pt>
                <c:pt idx="308">
                  <c:v>368.2735</c:v>
                </c:pt>
                <c:pt idx="309">
                  <c:v>368.082</c:v>
                </c:pt>
                <c:pt idx="310">
                  <c:v>373.0675</c:v>
                </c:pt>
                <c:pt idx="311">
                  <c:v>370.402</c:v>
                </c:pt>
                <c:pt idx="312">
                  <c:v>370.9045</c:v>
                </c:pt>
                <c:pt idx="313">
                  <c:v>379.2805</c:v>
                </c:pt>
                <c:pt idx="314">
                  <c:v>374.4605</c:v>
                </c:pt>
                <c:pt idx="315">
                  <c:v>375.89</c:v>
                </c:pt>
                <c:pt idx="316">
                  <c:v>381.3645</c:v>
                </c:pt>
                <c:pt idx="317">
                  <c:v>392.0925</c:v>
                </c:pt>
                <c:pt idx="318">
                  <c:v>390.834</c:v>
                </c:pt>
                <c:pt idx="319">
                  <c:v>398.7495</c:v>
                </c:pt>
                <c:pt idx="320">
                  <c:v>391.559</c:v>
                </c:pt>
                <c:pt idx="321">
                  <c:v>388.4035</c:v>
                </c:pt>
                <c:pt idx="322">
                  <c:v>389.736</c:v>
                </c:pt>
                <c:pt idx="323">
                  <c:v>393.904</c:v>
                </c:pt>
                <c:pt idx="324">
                  <c:v>399.0815</c:v>
                </c:pt>
                <c:pt idx="325">
                  <c:v>398.7515</c:v>
                </c:pt>
                <c:pt idx="326">
                  <c:v>398.9065</c:v>
                </c:pt>
                <c:pt idx="327">
                  <c:v>406.432</c:v>
                </c:pt>
                <c:pt idx="328">
                  <c:v>400.822</c:v>
                </c:pt>
                <c:pt idx="329">
                  <c:v>406.3185</c:v>
                </c:pt>
                <c:pt idx="330">
                  <c:v>405.728</c:v>
                </c:pt>
                <c:pt idx="331">
                  <c:v>404.419</c:v>
                </c:pt>
                <c:pt idx="332">
                  <c:v>410.0925</c:v>
                </c:pt>
                <c:pt idx="333">
                  <c:v>410.086</c:v>
                </c:pt>
                <c:pt idx="334">
                  <c:v>410.0615</c:v>
                </c:pt>
                <c:pt idx="335">
                  <c:v>416.8625</c:v>
                </c:pt>
                <c:pt idx="336">
                  <c:v>420.395</c:v>
                </c:pt>
                <c:pt idx="337">
                  <c:v>418.331</c:v>
                </c:pt>
                <c:pt idx="338">
                  <c:v>423.766</c:v>
                </c:pt>
                <c:pt idx="339">
                  <c:v>426.4415</c:v>
                </c:pt>
                <c:pt idx="340">
                  <c:v>425.1705</c:v>
                </c:pt>
                <c:pt idx="341">
                  <c:v>428.554</c:v>
                </c:pt>
                <c:pt idx="342">
                  <c:v>440.6675</c:v>
                </c:pt>
                <c:pt idx="343">
                  <c:v>438.864</c:v>
                </c:pt>
                <c:pt idx="344">
                  <c:v>433.183</c:v>
                </c:pt>
                <c:pt idx="345">
                  <c:v>435.3055</c:v>
                </c:pt>
                <c:pt idx="346">
                  <c:v>435.3445</c:v>
                </c:pt>
                <c:pt idx="347">
                  <c:v>446.8465</c:v>
                </c:pt>
                <c:pt idx="348">
                  <c:v>443.8805</c:v>
                </c:pt>
                <c:pt idx="349">
                  <c:v>441.9395</c:v>
                </c:pt>
                <c:pt idx="350">
                  <c:v>446.69</c:v>
                </c:pt>
                <c:pt idx="351">
                  <c:v>456.562</c:v>
                </c:pt>
                <c:pt idx="352">
                  <c:v>449.3955</c:v>
                </c:pt>
                <c:pt idx="353">
                  <c:v>462.248</c:v>
                </c:pt>
                <c:pt idx="354">
                  <c:v>458.9845</c:v>
                </c:pt>
                <c:pt idx="355">
                  <c:v>454.816</c:v>
                </c:pt>
                <c:pt idx="356">
                  <c:v>460.474</c:v>
                </c:pt>
                <c:pt idx="357">
                  <c:v>460.627</c:v>
                </c:pt>
                <c:pt idx="358">
                  <c:v>465.3315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jsonb_agg</c:v>
                </c:pt>
              </c:strCache>
            </c:strRef>
          </c:tx>
          <c:spPr>
            <a:solidFill>
              <a:srgbClr val="ed7d31"/>
            </a:solidFill>
            <a:ln w="1908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3</c:f>
              <c:numCache>
                <c:formatCode>General</c:formatCode>
                <c:ptCount val="359"/>
                <c:pt idx="0">
                  <c:v>2</c:v>
                </c:pt>
                <c:pt idx="1">
                  <c:v>51</c:v>
                </c:pt>
                <c:pt idx="2">
                  <c:v>111</c:v>
                </c:pt>
                <c:pt idx="3">
                  <c:v>149</c:v>
                </c:pt>
                <c:pt idx="4">
                  <c:v>193</c:v>
                </c:pt>
                <c:pt idx="5">
                  <c:v>244</c:v>
                </c:pt>
                <c:pt idx="6">
                  <c:v>290</c:v>
                </c:pt>
                <c:pt idx="7">
                  <c:v>337</c:v>
                </c:pt>
                <c:pt idx="8">
                  <c:v>404</c:v>
                </c:pt>
                <c:pt idx="9">
                  <c:v>448</c:v>
                </c:pt>
                <c:pt idx="10">
                  <c:v>487</c:v>
                </c:pt>
                <c:pt idx="11">
                  <c:v>520</c:v>
                </c:pt>
                <c:pt idx="12">
                  <c:v>588</c:v>
                </c:pt>
                <c:pt idx="13">
                  <c:v>641</c:v>
                </c:pt>
                <c:pt idx="14">
                  <c:v>675</c:v>
                </c:pt>
                <c:pt idx="15">
                  <c:v>693</c:v>
                </c:pt>
                <c:pt idx="16">
                  <c:v>733</c:v>
                </c:pt>
                <c:pt idx="17">
                  <c:v>777</c:v>
                </c:pt>
                <c:pt idx="18">
                  <c:v>829</c:v>
                </c:pt>
                <c:pt idx="19">
                  <c:v>875</c:v>
                </c:pt>
                <c:pt idx="20">
                  <c:v>931</c:v>
                </c:pt>
                <c:pt idx="21">
                  <c:v>972</c:v>
                </c:pt>
                <c:pt idx="22">
                  <c:v>1013</c:v>
                </c:pt>
                <c:pt idx="23">
                  <c:v>1057</c:v>
                </c:pt>
                <c:pt idx="24">
                  <c:v>1105</c:v>
                </c:pt>
                <c:pt idx="25">
                  <c:v>1155</c:v>
                </c:pt>
                <c:pt idx="26">
                  <c:v>1198</c:v>
                </c:pt>
                <c:pt idx="27">
                  <c:v>1250</c:v>
                </c:pt>
                <c:pt idx="28">
                  <c:v>1285</c:v>
                </c:pt>
                <c:pt idx="29">
                  <c:v>1350</c:v>
                </c:pt>
                <c:pt idx="30">
                  <c:v>1406</c:v>
                </c:pt>
                <c:pt idx="31">
                  <c:v>1477</c:v>
                </c:pt>
                <c:pt idx="32">
                  <c:v>1527</c:v>
                </c:pt>
                <c:pt idx="33">
                  <c:v>1570</c:v>
                </c:pt>
                <c:pt idx="34">
                  <c:v>1612</c:v>
                </c:pt>
                <c:pt idx="35">
                  <c:v>1642</c:v>
                </c:pt>
                <c:pt idx="36">
                  <c:v>1663</c:v>
                </c:pt>
                <c:pt idx="37">
                  <c:v>1698</c:v>
                </c:pt>
                <c:pt idx="38">
                  <c:v>1744</c:v>
                </c:pt>
                <c:pt idx="39">
                  <c:v>1809</c:v>
                </c:pt>
                <c:pt idx="40">
                  <c:v>1846</c:v>
                </c:pt>
                <c:pt idx="41">
                  <c:v>1901</c:v>
                </c:pt>
                <c:pt idx="42">
                  <c:v>1937</c:v>
                </c:pt>
                <c:pt idx="43">
                  <c:v>1952</c:v>
                </c:pt>
                <c:pt idx="44">
                  <c:v>1981</c:v>
                </c:pt>
                <c:pt idx="45">
                  <c:v>2029</c:v>
                </c:pt>
                <c:pt idx="46">
                  <c:v>2063</c:v>
                </c:pt>
                <c:pt idx="47">
                  <c:v>2125</c:v>
                </c:pt>
                <c:pt idx="48">
                  <c:v>2200</c:v>
                </c:pt>
                <c:pt idx="49">
                  <c:v>2255</c:v>
                </c:pt>
                <c:pt idx="50">
                  <c:v>2333</c:v>
                </c:pt>
                <c:pt idx="51">
                  <c:v>2367</c:v>
                </c:pt>
                <c:pt idx="52">
                  <c:v>2412</c:v>
                </c:pt>
                <c:pt idx="53">
                  <c:v>2457</c:v>
                </c:pt>
                <c:pt idx="54">
                  <c:v>2515</c:v>
                </c:pt>
                <c:pt idx="55">
                  <c:v>2564</c:v>
                </c:pt>
                <c:pt idx="56">
                  <c:v>2626</c:v>
                </c:pt>
                <c:pt idx="57">
                  <c:v>2697</c:v>
                </c:pt>
                <c:pt idx="58">
                  <c:v>2746</c:v>
                </c:pt>
                <c:pt idx="59">
                  <c:v>2803</c:v>
                </c:pt>
                <c:pt idx="60">
                  <c:v>2844</c:v>
                </c:pt>
                <c:pt idx="61">
                  <c:v>2892</c:v>
                </c:pt>
                <c:pt idx="62">
                  <c:v>2962</c:v>
                </c:pt>
                <c:pt idx="63">
                  <c:v>3025</c:v>
                </c:pt>
                <c:pt idx="64">
                  <c:v>3080</c:v>
                </c:pt>
                <c:pt idx="65">
                  <c:v>3111</c:v>
                </c:pt>
                <c:pt idx="66">
                  <c:v>3133</c:v>
                </c:pt>
                <c:pt idx="67">
                  <c:v>3174</c:v>
                </c:pt>
                <c:pt idx="68">
                  <c:v>3209</c:v>
                </c:pt>
                <c:pt idx="69">
                  <c:v>3254</c:v>
                </c:pt>
                <c:pt idx="70">
                  <c:v>3295</c:v>
                </c:pt>
                <c:pt idx="71">
                  <c:v>3347</c:v>
                </c:pt>
                <c:pt idx="72">
                  <c:v>3404</c:v>
                </c:pt>
                <c:pt idx="73">
                  <c:v>3446</c:v>
                </c:pt>
                <c:pt idx="74">
                  <c:v>3485</c:v>
                </c:pt>
                <c:pt idx="75">
                  <c:v>3537</c:v>
                </c:pt>
                <c:pt idx="76">
                  <c:v>3602</c:v>
                </c:pt>
                <c:pt idx="77">
                  <c:v>3652</c:v>
                </c:pt>
                <c:pt idx="78">
                  <c:v>3722</c:v>
                </c:pt>
                <c:pt idx="79">
                  <c:v>3788</c:v>
                </c:pt>
                <c:pt idx="80">
                  <c:v>3795</c:v>
                </c:pt>
                <c:pt idx="81">
                  <c:v>3835</c:v>
                </c:pt>
                <c:pt idx="82">
                  <c:v>3900</c:v>
                </c:pt>
                <c:pt idx="83">
                  <c:v>3944</c:v>
                </c:pt>
                <c:pt idx="84">
                  <c:v>3976</c:v>
                </c:pt>
                <c:pt idx="85">
                  <c:v>4022</c:v>
                </c:pt>
                <c:pt idx="86">
                  <c:v>4070</c:v>
                </c:pt>
                <c:pt idx="87">
                  <c:v>4121</c:v>
                </c:pt>
                <c:pt idx="88">
                  <c:v>4165</c:v>
                </c:pt>
                <c:pt idx="89">
                  <c:v>4209</c:v>
                </c:pt>
                <c:pt idx="90">
                  <c:v>4269</c:v>
                </c:pt>
                <c:pt idx="91">
                  <c:v>4321</c:v>
                </c:pt>
                <c:pt idx="92">
                  <c:v>4357</c:v>
                </c:pt>
                <c:pt idx="93">
                  <c:v>4424</c:v>
                </c:pt>
                <c:pt idx="94">
                  <c:v>4481</c:v>
                </c:pt>
                <c:pt idx="95">
                  <c:v>4508</c:v>
                </c:pt>
                <c:pt idx="96">
                  <c:v>4581</c:v>
                </c:pt>
                <c:pt idx="97">
                  <c:v>4641</c:v>
                </c:pt>
                <c:pt idx="98">
                  <c:v>4689</c:v>
                </c:pt>
                <c:pt idx="99">
                  <c:v>4701</c:v>
                </c:pt>
                <c:pt idx="100">
                  <c:v>4712</c:v>
                </c:pt>
                <c:pt idx="101">
                  <c:v>4771</c:v>
                </c:pt>
                <c:pt idx="102">
                  <c:v>4826</c:v>
                </c:pt>
                <c:pt idx="103">
                  <c:v>4878</c:v>
                </c:pt>
                <c:pt idx="104">
                  <c:v>4946</c:v>
                </c:pt>
                <c:pt idx="105">
                  <c:v>4996</c:v>
                </c:pt>
                <c:pt idx="106">
                  <c:v>5041</c:v>
                </c:pt>
                <c:pt idx="107">
                  <c:v>5108</c:v>
                </c:pt>
                <c:pt idx="108">
                  <c:v>5166</c:v>
                </c:pt>
                <c:pt idx="109">
                  <c:v>5224</c:v>
                </c:pt>
                <c:pt idx="110">
                  <c:v>5274</c:v>
                </c:pt>
                <c:pt idx="111">
                  <c:v>5341</c:v>
                </c:pt>
                <c:pt idx="112">
                  <c:v>5384</c:v>
                </c:pt>
                <c:pt idx="113">
                  <c:v>5431</c:v>
                </c:pt>
                <c:pt idx="114">
                  <c:v>5471</c:v>
                </c:pt>
                <c:pt idx="115">
                  <c:v>5532</c:v>
                </c:pt>
                <c:pt idx="116">
                  <c:v>5586</c:v>
                </c:pt>
                <c:pt idx="117">
                  <c:v>5649</c:v>
                </c:pt>
                <c:pt idx="118">
                  <c:v>5703</c:v>
                </c:pt>
                <c:pt idx="119">
                  <c:v>5734</c:v>
                </c:pt>
                <c:pt idx="120">
                  <c:v>5782</c:v>
                </c:pt>
                <c:pt idx="121">
                  <c:v>5843</c:v>
                </c:pt>
                <c:pt idx="122">
                  <c:v>5893</c:v>
                </c:pt>
                <c:pt idx="123">
                  <c:v>5948</c:v>
                </c:pt>
                <c:pt idx="124">
                  <c:v>5996</c:v>
                </c:pt>
                <c:pt idx="125">
                  <c:v>6071</c:v>
                </c:pt>
                <c:pt idx="126">
                  <c:v>6107</c:v>
                </c:pt>
                <c:pt idx="127">
                  <c:v>6152</c:v>
                </c:pt>
                <c:pt idx="128">
                  <c:v>6191</c:v>
                </c:pt>
                <c:pt idx="129">
                  <c:v>6236</c:v>
                </c:pt>
                <c:pt idx="130">
                  <c:v>6279</c:v>
                </c:pt>
                <c:pt idx="131">
                  <c:v>6305</c:v>
                </c:pt>
                <c:pt idx="132">
                  <c:v>6362</c:v>
                </c:pt>
                <c:pt idx="133">
                  <c:v>6436</c:v>
                </c:pt>
                <c:pt idx="134">
                  <c:v>6487</c:v>
                </c:pt>
                <c:pt idx="135">
                  <c:v>6535</c:v>
                </c:pt>
                <c:pt idx="136">
                  <c:v>6586</c:v>
                </c:pt>
                <c:pt idx="137">
                  <c:v>6636</c:v>
                </c:pt>
                <c:pt idx="138">
                  <c:v>6702</c:v>
                </c:pt>
                <c:pt idx="139">
                  <c:v>6726</c:v>
                </c:pt>
                <c:pt idx="140">
                  <c:v>6785</c:v>
                </c:pt>
                <c:pt idx="141">
                  <c:v>6839</c:v>
                </c:pt>
                <c:pt idx="142">
                  <c:v>6897</c:v>
                </c:pt>
                <c:pt idx="143">
                  <c:v>6956</c:v>
                </c:pt>
                <c:pt idx="144">
                  <c:v>6994</c:v>
                </c:pt>
                <c:pt idx="145">
                  <c:v>7051</c:v>
                </c:pt>
                <c:pt idx="146">
                  <c:v>7112</c:v>
                </c:pt>
                <c:pt idx="147">
                  <c:v>7166</c:v>
                </c:pt>
                <c:pt idx="148">
                  <c:v>7229</c:v>
                </c:pt>
                <c:pt idx="149">
                  <c:v>7298</c:v>
                </c:pt>
                <c:pt idx="150">
                  <c:v>7322</c:v>
                </c:pt>
                <c:pt idx="151">
                  <c:v>7363</c:v>
                </c:pt>
                <c:pt idx="152">
                  <c:v>7385</c:v>
                </c:pt>
                <c:pt idx="153">
                  <c:v>7409</c:v>
                </c:pt>
                <c:pt idx="154">
                  <c:v>7444</c:v>
                </c:pt>
                <c:pt idx="155">
                  <c:v>7512</c:v>
                </c:pt>
                <c:pt idx="156">
                  <c:v>7564</c:v>
                </c:pt>
                <c:pt idx="157">
                  <c:v>7627</c:v>
                </c:pt>
                <c:pt idx="158">
                  <c:v>7664</c:v>
                </c:pt>
                <c:pt idx="159">
                  <c:v>7696</c:v>
                </c:pt>
                <c:pt idx="160">
                  <c:v>7759</c:v>
                </c:pt>
                <c:pt idx="161">
                  <c:v>7808</c:v>
                </c:pt>
                <c:pt idx="162">
                  <c:v>7868</c:v>
                </c:pt>
                <c:pt idx="163">
                  <c:v>7944</c:v>
                </c:pt>
                <c:pt idx="164">
                  <c:v>7991</c:v>
                </c:pt>
                <c:pt idx="165">
                  <c:v>8049</c:v>
                </c:pt>
                <c:pt idx="166">
                  <c:v>8126</c:v>
                </c:pt>
                <c:pt idx="167">
                  <c:v>8156</c:v>
                </c:pt>
                <c:pt idx="168">
                  <c:v>8177</c:v>
                </c:pt>
                <c:pt idx="169">
                  <c:v>8238</c:v>
                </c:pt>
                <c:pt idx="170">
                  <c:v>8276</c:v>
                </c:pt>
                <c:pt idx="171">
                  <c:v>8326</c:v>
                </c:pt>
                <c:pt idx="172">
                  <c:v>8366</c:v>
                </c:pt>
                <c:pt idx="173">
                  <c:v>8430</c:v>
                </c:pt>
                <c:pt idx="174">
                  <c:v>8474</c:v>
                </c:pt>
                <c:pt idx="175">
                  <c:v>8534</c:v>
                </c:pt>
                <c:pt idx="176">
                  <c:v>8585</c:v>
                </c:pt>
                <c:pt idx="177">
                  <c:v>8651</c:v>
                </c:pt>
                <c:pt idx="178">
                  <c:v>8722</c:v>
                </c:pt>
                <c:pt idx="179">
                  <c:v>8736</c:v>
                </c:pt>
                <c:pt idx="180">
                  <c:v>8778</c:v>
                </c:pt>
                <c:pt idx="181">
                  <c:v>8824</c:v>
                </c:pt>
                <c:pt idx="182">
                  <c:v>8830</c:v>
                </c:pt>
                <c:pt idx="183">
                  <c:v>8854</c:v>
                </c:pt>
                <c:pt idx="184">
                  <c:v>8904</c:v>
                </c:pt>
                <c:pt idx="185">
                  <c:v>8943</c:v>
                </c:pt>
                <c:pt idx="186">
                  <c:v>8980</c:v>
                </c:pt>
                <c:pt idx="187">
                  <c:v>9037</c:v>
                </c:pt>
                <c:pt idx="188">
                  <c:v>9108</c:v>
                </c:pt>
                <c:pt idx="189">
                  <c:v>9162</c:v>
                </c:pt>
                <c:pt idx="190">
                  <c:v>9224</c:v>
                </c:pt>
                <c:pt idx="191">
                  <c:v>9268</c:v>
                </c:pt>
                <c:pt idx="192">
                  <c:v>9338</c:v>
                </c:pt>
                <c:pt idx="193">
                  <c:v>9377</c:v>
                </c:pt>
                <c:pt idx="194">
                  <c:v>9395</c:v>
                </c:pt>
                <c:pt idx="195">
                  <c:v>9441</c:v>
                </c:pt>
                <c:pt idx="196">
                  <c:v>9501</c:v>
                </c:pt>
                <c:pt idx="197">
                  <c:v>9545</c:v>
                </c:pt>
                <c:pt idx="198">
                  <c:v>9576</c:v>
                </c:pt>
                <c:pt idx="199">
                  <c:v>9628</c:v>
                </c:pt>
                <c:pt idx="200">
                  <c:v>9709</c:v>
                </c:pt>
                <c:pt idx="201">
                  <c:v>9750</c:v>
                </c:pt>
                <c:pt idx="202">
                  <c:v>9825</c:v>
                </c:pt>
                <c:pt idx="203">
                  <c:v>9872</c:v>
                </c:pt>
                <c:pt idx="204">
                  <c:v>9932</c:v>
                </c:pt>
                <c:pt idx="205">
                  <c:v>9988</c:v>
                </c:pt>
                <c:pt idx="206">
                  <c:v>10062</c:v>
                </c:pt>
                <c:pt idx="207">
                  <c:v>10101</c:v>
                </c:pt>
                <c:pt idx="208">
                  <c:v>10171</c:v>
                </c:pt>
                <c:pt idx="209">
                  <c:v>10208</c:v>
                </c:pt>
                <c:pt idx="210">
                  <c:v>10271</c:v>
                </c:pt>
                <c:pt idx="211">
                  <c:v>10314</c:v>
                </c:pt>
                <c:pt idx="212">
                  <c:v>10344</c:v>
                </c:pt>
                <c:pt idx="213">
                  <c:v>10388</c:v>
                </c:pt>
                <c:pt idx="214">
                  <c:v>10465</c:v>
                </c:pt>
                <c:pt idx="215">
                  <c:v>10536</c:v>
                </c:pt>
                <c:pt idx="216">
                  <c:v>10593</c:v>
                </c:pt>
                <c:pt idx="217">
                  <c:v>10644</c:v>
                </c:pt>
                <c:pt idx="218">
                  <c:v>10737</c:v>
                </c:pt>
                <c:pt idx="219">
                  <c:v>10794</c:v>
                </c:pt>
                <c:pt idx="220">
                  <c:v>10837</c:v>
                </c:pt>
                <c:pt idx="221">
                  <c:v>10896</c:v>
                </c:pt>
                <c:pt idx="222">
                  <c:v>10973</c:v>
                </c:pt>
                <c:pt idx="223">
                  <c:v>11004</c:v>
                </c:pt>
                <c:pt idx="224">
                  <c:v>11071</c:v>
                </c:pt>
                <c:pt idx="225">
                  <c:v>11122</c:v>
                </c:pt>
                <c:pt idx="226">
                  <c:v>11187</c:v>
                </c:pt>
                <c:pt idx="227">
                  <c:v>11247</c:v>
                </c:pt>
                <c:pt idx="228">
                  <c:v>11283</c:v>
                </c:pt>
                <c:pt idx="229">
                  <c:v>11307</c:v>
                </c:pt>
                <c:pt idx="230">
                  <c:v>11342</c:v>
                </c:pt>
                <c:pt idx="231">
                  <c:v>11375</c:v>
                </c:pt>
                <c:pt idx="232">
                  <c:v>11428</c:v>
                </c:pt>
                <c:pt idx="233">
                  <c:v>11486</c:v>
                </c:pt>
                <c:pt idx="234">
                  <c:v>11530</c:v>
                </c:pt>
                <c:pt idx="235">
                  <c:v>11590</c:v>
                </c:pt>
                <c:pt idx="236">
                  <c:v>11633</c:v>
                </c:pt>
                <c:pt idx="237">
                  <c:v>11699</c:v>
                </c:pt>
                <c:pt idx="238">
                  <c:v>11768</c:v>
                </c:pt>
                <c:pt idx="239">
                  <c:v>11821</c:v>
                </c:pt>
                <c:pt idx="240">
                  <c:v>11863</c:v>
                </c:pt>
                <c:pt idx="241">
                  <c:v>11911</c:v>
                </c:pt>
                <c:pt idx="242">
                  <c:v>11973</c:v>
                </c:pt>
                <c:pt idx="243">
                  <c:v>12022</c:v>
                </c:pt>
                <c:pt idx="244">
                  <c:v>12079</c:v>
                </c:pt>
                <c:pt idx="245">
                  <c:v>12109</c:v>
                </c:pt>
                <c:pt idx="246">
                  <c:v>12163</c:v>
                </c:pt>
                <c:pt idx="247">
                  <c:v>12220</c:v>
                </c:pt>
                <c:pt idx="248">
                  <c:v>12261</c:v>
                </c:pt>
                <c:pt idx="249">
                  <c:v>12333</c:v>
                </c:pt>
                <c:pt idx="250">
                  <c:v>12366</c:v>
                </c:pt>
                <c:pt idx="251">
                  <c:v>12421</c:v>
                </c:pt>
                <c:pt idx="252">
                  <c:v>12468</c:v>
                </c:pt>
                <c:pt idx="253">
                  <c:v>12528</c:v>
                </c:pt>
                <c:pt idx="254">
                  <c:v>12581</c:v>
                </c:pt>
                <c:pt idx="255">
                  <c:v>12626</c:v>
                </c:pt>
                <c:pt idx="256">
                  <c:v>12655</c:v>
                </c:pt>
                <c:pt idx="257">
                  <c:v>12677</c:v>
                </c:pt>
                <c:pt idx="258">
                  <c:v>12711</c:v>
                </c:pt>
                <c:pt idx="259">
                  <c:v>12749</c:v>
                </c:pt>
                <c:pt idx="260">
                  <c:v>12815</c:v>
                </c:pt>
                <c:pt idx="261">
                  <c:v>12889</c:v>
                </c:pt>
                <c:pt idx="262">
                  <c:v>12943</c:v>
                </c:pt>
                <c:pt idx="263">
                  <c:v>12960</c:v>
                </c:pt>
                <c:pt idx="264">
                  <c:v>12973</c:v>
                </c:pt>
                <c:pt idx="265">
                  <c:v>12980</c:v>
                </c:pt>
                <c:pt idx="266">
                  <c:v>13017</c:v>
                </c:pt>
                <c:pt idx="267">
                  <c:v>13090</c:v>
                </c:pt>
                <c:pt idx="268">
                  <c:v>13152</c:v>
                </c:pt>
                <c:pt idx="269">
                  <c:v>13213</c:v>
                </c:pt>
                <c:pt idx="270">
                  <c:v>13273</c:v>
                </c:pt>
                <c:pt idx="271">
                  <c:v>13342</c:v>
                </c:pt>
                <c:pt idx="272">
                  <c:v>13404</c:v>
                </c:pt>
                <c:pt idx="273">
                  <c:v>13454</c:v>
                </c:pt>
                <c:pt idx="274">
                  <c:v>13523</c:v>
                </c:pt>
                <c:pt idx="275">
                  <c:v>13589</c:v>
                </c:pt>
                <c:pt idx="276">
                  <c:v>13665</c:v>
                </c:pt>
                <c:pt idx="277">
                  <c:v>13725</c:v>
                </c:pt>
                <c:pt idx="278">
                  <c:v>13768</c:v>
                </c:pt>
                <c:pt idx="279">
                  <c:v>13817</c:v>
                </c:pt>
                <c:pt idx="280">
                  <c:v>13882</c:v>
                </c:pt>
                <c:pt idx="281">
                  <c:v>13923</c:v>
                </c:pt>
                <c:pt idx="282">
                  <c:v>13995</c:v>
                </c:pt>
                <c:pt idx="283">
                  <c:v>14056</c:v>
                </c:pt>
                <c:pt idx="284">
                  <c:v>14125</c:v>
                </c:pt>
                <c:pt idx="285">
                  <c:v>14180</c:v>
                </c:pt>
                <c:pt idx="286">
                  <c:v>14214</c:v>
                </c:pt>
                <c:pt idx="287">
                  <c:v>14272</c:v>
                </c:pt>
                <c:pt idx="288">
                  <c:v>14329</c:v>
                </c:pt>
                <c:pt idx="289">
                  <c:v>14384</c:v>
                </c:pt>
                <c:pt idx="290">
                  <c:v>14440</c:v>
                </c:pt>
                <c:pt idx="291">
                  <c:v>14501</c:v>
                </c:pt>
                <c:pt idx="292">
                  <c:v>14567</c:v>
                </c:pt>
                <c:pt idx="293">
                  <c:v>14602</c:v>
                </c:pt>
                <c:pt idx="294">
                  <c:v>14645</c:v>
                </c:pt>
                <c:pt idx="295">
                  <c:v>14705</c:v>
                </c:pt>
                <c:pt idx="296">
                  <c:v>14759</c:v>
                </c:pt>
                <c:pt idx="297">
                  <c:v>14813</c:v>
                </c:pt>
                <c:pt idx="298">
                  <c:v>14860</c:v>
                </c:pt>
                <c:pt idx="299">
                  <c:v>14917</c:v>
                </c:pt>
                <c:pt idx="300">
                  <c:v>14974</c:v>
                </c:pt>
                <c:pt idx="301">
                  <c:v>15037</c:v>
                </c:pt>
                <c:pt idx="302">
                  <c:v>15085</c:v>
                </c:pt>
                <c:pt idx="303">
                  <c:v>15109</c:v>
                </c:pt>
                <c:pt idx="304">
                  <c:v>15175</c:v>
                </c:pt>
                <c:pt idx="305">
                  <c:v>15247</c:v>
                </c:pt>
                <c:pt idx="306">
                  <c:v>15312</c:v>
                </c:pt>
                <c:pt idx="307">
                  <c:v>15375</c:v>
                </c:pt>
                <c:pt idx="308">
                  <c:v>15422</c:v>
                </c:pt>
                <c:pt idx="309">
                  <c:v>15482</c:v>
                </c:pt>
                <c:pt idx="310">
                  <c:v>15528</c:v>
                </c:pt>
                <c:pt idx="311">
                  <c:v>15555</c:v>
                </c:pt>
                <c:pt idx="312">
                  <c:v>15587</c:v>
                </c:pt>
                <c:pt idx="313">
                  <c:v>15646</c:v>
                </c:pt>
                <c:pt idx="314">
                  <c:v>15713</c:v>
                </c:pt>
                <c:pt idx="315">
                  <c:v>15745</c:v>
                </c:pt>
                <c:pt idx="316">
                  <c:v>15790</c:v>
                </c:pt>
                <c:pt idx="317">
                  <c:v>15843</c:v>
                </c:pt>
                <c:pt idx="318">
                  <c:v>15897</c:v>
                </c:pt>
                <c:pt idx="319">
                  <c:v>15920</c:v>
                </c:pt>
                <c:pt idx="320">
                  <c:v>15975</c:v>
                </c:pt>
                <c:pt idx="321">
                  <c:v>16042</c:v>
                </c:pt>
                <c:pt idx="322">
                  <c:v>16108</c:v>
                </c:pt>
                <c:pt idx="323">
                  <c:v>16178</c:v>
                </c:pt>
                <c:pt idx="324">
                  <c:v>16231</c:v>
                </c:pt>
                <c:pt idx="325">
                  <c:v>16289</c:v>
                </c:pt>
                <c:pt idx="326">
                  <c:v>16327</c:v>
                </c:pt>
                <c:pt idx="327">
                  <c:v>16376</c:v>
                </c:pt>
                <c:pt idx="328">
                  <c:v>16423</c:v>
                </c:pt>
                <c:pt idx="329">
                  <c:v>16473</c:v>
                </c:pt>
                <c:pt idx="330">
                  <c:v>16526</c:v>
                </c:pt>
                <c:pt idx="331">
                  <c:v>16578</c:v>
                </c:pt>
                <c:pt idx="332">
                  <c:v>16627</c:v>
                </c:pt>
                <c:pt idx="333">
                  <c:v>16678</c:v>
                </c:pt>
                <c:pt idx="334">
                  <c:v>16715</c:v>
                </c:pt>
                <c:pt idx="335">
                  <c:v>16763</c:v>
                </c:pt>
                <c:pt idx="336">
                  <c:v>16804</c:v>
                </c:pt>
                <c:pt idx="337">
                  <c:v>16860</c:v>
                </c:pt>
                <c:pt idx="338">
                  <c:v>16914</c:v>
                </c:pt>
                <c:pt idx="339">
                  <c:v>16997</c:v>
                </c:pt>
                <c:pt idx="340">
                  <c:v>17068</c:v>
                </c:pt>
                <c:pt idx="341">
                  <c:v>17110</c:v>
                </c:pt>
                <c:pt idx="342">
                  <c:v>17155</c:v>
                </c:pt>
                <c:pt idx="343">
                  <c:v>17190</c:v>
                </c:pt>
                <c:pt idx="344">
                  <c:v>17230</c:v>
                </c:pt>
                <c:pt idx="345">
                  <c:v>17286</c:v>
                </c:pt>
                <c:pt idx="346">
                  <c:v>17348</c:v>
                </c:pt>
                <c:pt idx="347">
                  <c:v>17409</c:v>
                </c:pt>
                <c:pt idx="348">
                  <c:v>17464</c:v>
                </c:pt>
                <c:pt idx="349">
                  <c:v>17512</c:v>
                </c:pt>
                <c:pt idx="350">
                  <c:v>17583</c:v>
                </c:pt>
                <c:pt idx="351">
                  <c:v>17659</c:v>
                </c:pt>
                <c:pt idx="352">
                  <c:v>17716</c:v>
                </c:pt>
                <c:pt idx="353">
                  <c:v>17773</c:v>
                </c:pt>
                <c:pt idx="354">
                  <c:v>17840</c:v>
                </c:pt>
                <c:pt idx="355">
                  <c:v>17880</c:v>
                </c:pt>
                <c:pt idx="356">
                  <c:v>17931</c:v>
                </c:pt>
                <c:pt idx="357">
                  <c:v>17967</c:v>
                </c:pt>
                <c:pt idx="358">
                  <c:v>18017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359"/>
                <c:pt idx="0">
                  <c:v>0.2545</c:v>
                </c:pt>
                <c:pt idx="1">
                  <c:v>2.068</c:v>
                </c:pt>
                <c:pt idx="2">
                  <c:v>27.7155</c:v>
                </c:pt>
                <c:pt idx="3">
                  <c:v>27.5095</c:v>
                </c:pt>
                <c:pt idx="4">
                  <c:v>30.471</c:v>
                </c:pt>
                <c:pt idx="5">
                  <c:v>30.9835</c:v>
                </c:pt>
                <c:pt idx="6">
                  <c:v>34.2185</c:v>
                </c:pt>
                <c:pt idx="7">
                  <c:v>34.0115</c:v>
                </c:pt>
                <c:pt idx="8">
                  <c:v>35.6325</c:v>
                </c:pt>
                <c:pt idx="9">
                  <c:v>33.012</c:v>
                </c:pt>
                <c:pt idx="10">
                  <c:v>33.6555</c:v>
                </c:pt>
                <c:pt idx="11">
                  <c:v>35.739</c:v>
                </c:pt>
                <c:pt idx="12">
                  <c:v>37.378</c:v>
                </c:pt>
                <c:pt idx="13">
                  <c:v>37.318</c:v>
                </c:pt>
                <c:pt idx="14">
                  <c:v>36.742</c:v>
                </c:pt>
                <c:pt idx="15">
                  <c:v>35.4295</c:v>
                </c:pt>
                <c:pt idx="16">
                  <c:v>38.1565</c:v>
                </c:pt>
                <c:pt idx="17">
                  <c:v>39.8485</c:v>
                </c:pt>
                <c:pt idx="18">
                  <c:v>39.3965</c:v>
                </c:pt>
                <c:pt idx="19">
                  <c:v>40.4625</c:v>
                </c:pt>
                <c:pt idx="20">
                  <c:v>64.4425</c:v>
                </c:pt>
                <c:pt idx="21">
                  <c:v>41.131</c:v>
                </c:pt>
                <c:pt idx="22">
                  <c:v>41.0805</c:v>
                </c:pt>
                <c:pt idx="23">
                  <c:v>42.8405</c:v>
                </c:pt>
                <c:pt idx="24">
                  <c:v>42.923</c:v>
                </c:pt>
                <c:pt idx="25">
                  <c:v>45.133</c:v>
                </c:pt>
                <c:pt idx="26">
                  <c:v>48.935</c:v>
                </c:pt>
                <c:pt idx="27">
                  <c:v>47.48</c:v>
                </c:pt>
                <c:pt idx="28">
                  <c:v>46.6535</c:v>
                </c:pt>
                <c:pt idx="29">
                  <c:v>48.674</c:v>
                </c:pt>
                <c:pt idx="30">
                  <c:v>44.9855</c:v>
                </c:pt>
                <c:pt idx="31">
                  <c:v>47.345</c:v>
                </c:pt>
                <c:pt idx="32">
                  <c:v>52.128</c:v>
                </c:pt>
                <c:pt idx="33">
                  <c:v>52.058</c:v>
                </c:pt>
                <c:pt idx="34">
                  <c:v>52.175</c:v>
                </c:pt>
                <c:pt idx="35">
                  <c:v>53.5445</c:v>
                </c:pt>
                <c:pt idx="36">
                  <c:v>54.4295</c:v>
                </c:pt>
                <c:pt idx="37">
                  <c:v>56.6915</c:v>
                </c:pt>
                <c:pt idx="38">
                  <c:v>53.0275</c:v>
                </c:pt>
                <c:pt idx="39">
                  <c:v>54.072</c:v>
                </c:pt>
                <c:pt idx="40">
                  <c:v>55.6725</c:v>
                </c:pt>
                <c:pt idx="41">
                  <c:v>57.422</c:v>
                </c:pt>
                <c:pt idx="42">
                  <c:v>57.125</c:v>
                </c:pt>
                <c:pt idx="43">
                  <c:v>59.0975</c:v>
                </c:pt>
                <c:pt idx="44">
                  <c:v>58.8845</c:v>
                </c:pt>
                <c:pt idx="45">
                  <c:v>57.0275</c:v>
                </c:pt>
                <c:pt idx="46">
                  <c:v>60.591</c:v>
                </c:pt>
                <c:pt idx="47">
                  <c:v>61.044</c:v>
                </c:pt>
                <c:pt idx="48">
                  <c:v>64.0985</c:v>
                </c:pt>
                <c:pt idx="49">
                  <c:v>64.67101</c:v>
                </c:pt>
                <c:pt idx="50">
                  <c:v>63.166</c:v>
                </c:pt>
                <c:pt idx="51">
                  <c:v>62.6885</c:v>
                </c:pt>
                <c:pt idx="52">
                  <c:v>63.7315</c:v>
                </c:pt>
                <c:pt idx="53">
                  <c:v>65.735</c:v>
                </c:pt>
                <c:pt idx="54">
                  <c:v>67.083</c:v>
                </c:pt>
                <c:pt idx="55">
                  <c:v>66.7195</c:v>
                </c:pt>
                <c:pt idx="56">
                  <c:v>69.4775</c:v>
                </c:pt>
                <c:pt idx="57">
                  <c:v>80.923</c:v>
                </c:pt>
                <c:pt idx="58">
                  <c:v>75.029</c:v>
                </c:pt>
                <c:pt idx="59">
                  <c:v>77.5765</c:v>
                </c:pt>
                <c:pt idx="60">
                  <c:v>77.0415</c:v>
                </c:pt>
                <c:pt idx="61">
                  <c:v>76.272</c:v>
                </c:pt>
                <c:pt idx="62">
                  <c:v>84.453</c:v>
                </c:pt>
                <c:pt idx="63">
                  <c:v>86.2865</c:v>
                </c:pt>
                <c:pt idx="64">
                  <c:v>85.9735</c:v>
                </c:pt>
                <c:pt idx="65">
                  <c:v>84.7235</c:v>
                </c:pt>
                <c:pt idx="66">
                  <c:v>87.5715</c:v>
                </c:pt>
                <c:pt idx="67">
                  <c:v>89.378</c:v>
                </c:pt>
                <c:pt idx="68">
                  <c:v>88.851</c:v>
                </c:pt>
                <c:pt idx="69">
                  <c:v>86.467</c:v>
                </c:pt>
                <c:pt idx="70">
                  <c:v>88.589</c:v>
                </c:pt>
                <c:pt idx="71">
                  <c:v>88.661</c:v>
                </c:pt>
                <c:pt idx="72">
                  <c:v>90.277</c:v>
                </c:pt>
                <c:pt idx="73">
                  <c:v>91.4785</c:v>
                </c:pt>
                <c:pt idx="74">
                  <c:v>92.77299</c:v>
                </c:pt>
                <c:pt idx="75">
                  <c:v>95.4975</c:v>
                </c:pt>
                <c:pt idx="76">
                  <c:v>91.109</c:v>
                </c:pt>
                <c:pt idx="77">
                  <c:v>92.7815</c:v>
                </c:pt>
                <c:pt idx="78">
                  <c:v>95.58</c:v>
                </c:pt>
                <c:pt idx="79">
                  <c:v>98.4445</c:v>
                </c:pt>
                <c:pt idx="80">
                  <c:v>97.2805</c:v>
                </c:pt>
                <c:pt idx="81">
                  <c:v>97.7585</c:v>
                </c:pt>
                <c:pt idx="82">
                  <c:v>97.8295</c:v>
                </c:pt>
                <c:pt idx="83">
                  <c:v>97.9055</c:v>
                </c:pt>
                <c:pt idx="84">
                  <c:v>98.0225</c:v>
                </c:pt>
                <c:pt idx="85">
                  <c:v>99.036</c:v>
                </c:pt>
                <c:pt idx="86">
                  <c:v>101.3605</c:v>
                </c:pt>
                <c:pt idx="87">
                  <c:v>99.7295</c:v>
                </c:pt>
                <c:pt idx="88">
                  <c:v>101.204</c:v>
                </c:pt>
                <c:pt idx="89">
                  <c:v>101.501</c:v>
                </c:pt>
                <c:pt idx="90">
                  <c:v>105.324</c:v>
                </c:pt>
                <c:pt idx="91">
                  <c:v>101.754</c:v>
                </c:pt>
                <c:pt idx="92">
                  <c:v>101.1175</c:v>
                </c:pt>
                <c:pt idx="93">
                  <c:v>106.134</c:v>
                </c:pt>
                <c:pt idx="94">
                  <c:v>106.126</c:v>
                </c:pt>
                <c:pt idx="95">
                  <c:v>108.2075</c:v>
                </c:pt>
                <c:pt idx="96">
                  <c:v>107.745</c:v>
                </c:pt>
                <c:pt idx="97">
                  <c:v>108.706</c:v>
                </c:pt>
                <c:pt idx="98">
                  <c:v>110.2715</c:v>
                </c:pt>
                <c:pt idx="99">
                  <c:v>106.941</c:v>
                </c:pt>
                <c:pt idx="100">
                  <c:v>109.6645</c:v>
                </c:pt>
                <c:pt idx="101">
                  <c:v>109.317</c:v>
                </c:pt>
                <c:pt idx="102">
                  <c:v>108.314</c:v>
                </c:pt>
                <c:pt idx="103">
                  <c:v>107.508</c:v>
                </c:pt>
                <c:pt idx="104">
                  <c:v>110.9485</c:v>
                </c:pt>
                <c:pt idx="105">
                  <c:v>111.656</c:v>
                </c:pt>
                <c:pt idx="106">
                  <c:v>109.966</c:v>
                </c:pt>
                <c:pt idx="107">
                  <c:v>111.771</c:v>
                </c:pt>
                <c:pt idx="108">
                  <c:v>109.6905</c:v>
                </c:pt>
                <c:pt idx="109">
                  <c:v>113.3205</c:v>
                </c:pt>
                <c:pt idx="110">
                  <c:v>115.808</c:v>
                </c:pt>
                <c:pt idx="111">
                  <c:v>114.5945</c:v>
                </c:pt>
                <c:pt idx="112">
                  <c:v>115.2545</c:v>
                </c:pt>
                <c:pt idx="113">
                  <c:v>116.9985</c:v>
                </c:pt>
                <c:pt idx="114">
                  <c:v>114.784</c:v>
                </c:pt>
                <c:pt idx="115">
                  <c:v>119.144</c:v>
                </c:pt>
                <c:pt idx="116">
                  <c:v>120.663</c:v>
                </c:pt>
                <c:pt idx="117">
                  <c:v>120.731</c:v>
                </c:pt>
                <c:pt idx="118">
                  <c:v>117.487</c:v>
                </c:pt>
                <c:pt idx="119">
                  <c:v>118.8815</c:v>
                </c:pt>
                <c:pt idx="120">
                  <c:v>121.5</c:v>
                </c:pt>
                <c:pt idx="121">
                  <c:v>124.9775</c:v>
                </c:pt>
                <c:pt idx="122">
                  <c:v>124.032</c:v>
                </c:pt>
                <c:pt idx="123">
                  <c:v>121.7465</c:v>
                </c:pt>
                <c:pt idx="124">
                  <c:v>121.7735</c:v>
                </c:pt>
                <c:pt idx="125">
                  <c:v>124.177</c:v>
                </c:pt>
                <c:pt idx="126">
                  <c:v>125.9905</c:v>
                </c:pt>
                <c:pt idx="127">
                  <c:v>124.487</c:v>
                </c:pt>
                <c:pt idx="128">
                  <c:v>127.1925</c:v>
                </c:pt>
                <c:pt idx="129">
                  <c:v>127.597</c:v>
                </c:pt>
                <c:pt idx="130">
                  <c:v>126.727</c:v>
                </c:pt>
                <c:pt idx="131">
                  <c:v>131.535</c:v>
                </c:pt>
                <c:pt idx="132">
                  <c:v>131.911</c:v>
                </c:pt>
                <c:pt idx="133">
                  <c:v>132.311</c:v>
                </c:pt>
                <c:pt idx="134">
                  <c:v>129.934</c:v>
                </c:pt>
                <c:pt idx="135">
                  <c:v>130.577</c:v>
                </c:pt>
                <c:pt idx="136">
                  <c:v>136.8325</c:v>
                </c:pt>
                <c:pt idx="137">
                  <c:v>130.9835</c:v>
                </c:pt>
                <c:pt idx="138">
                  <c:v>135.0465</c:v>
                </c:pt>
                <c:pt idx="139">
                  <c:v>134.8175</c:v>
                </c:pt>
                <c:pt idx="140">
                  <c:v>135.984</c:v>
                </c:pt>
                <c:pt idx="141">
                  <c:v>137.0595</c:v>
                </c:pt>
                <c:pt idx="142">
                  <c:v>136.013</c:v>
                </c:pt>
                <c:pt idx="143">
                  <c:v>143.374</c:v>
                </c:pt>
                <c:pt idx="144">
                  <c:v>141.0365</c:v>
                </c:pt>
                <c:pt idx="145">
                  <c:v>142.6585</c:v>
                </c:pt>
                <c:pt idx="146">
                  <c:v>139.478</c:v>
                </c:pt>
                <c:pt idx="147">
                  <c:v>153.461</c:v>
                </c:pt>
                <c:pt idx="148">
                  <c:v>143.6235</c:v>
                </c:pt>
                <c:pt idx="149">
                  <c:v>143.3745</c:v>
                </c:pt>
                <c:pt idx="150">
                  <c:v>144.744</c:v>
                </c:pt>
                <c:pt idx="151">
                  <c:v>142.684</c:v>
                </c:pt>
                <c:pt idx="152">
                  <c:v>149.0175</c:v>
                </c:pt>
                <c:pt idx="153">
                  <c:v>157.1285</c:v>
                </c:pt>
                <c:pt idx="154">
                  <c:v>148.6325</c:v>
                </c:pt>
                <c:pt idx="155">
                  <c:v>150.2965</c:v>
                </c:pt>
                <c:pt idx="156">
                  <c:v>150.8335</c:v>
                </c:pt>
                <c:pt idx="157">
                  <c:v>150.794</c:v>
                </c:pt>
                <c:pt idx="158">
                  <c:v>150.703</c:v>
                </c:pt>
                <c:pt idx="159">
                  <c:v>154.7765</c:v>
                </c:pt>
                <c:pt idx="160">
                  <c:v>155.513</c:v>
                </c:pt>
                <c:pt idx="161">
                  <c:v>156.6195</c:v>
                </c:pt>
                <c:pt idx="162">
                  <c:v>156.476</c:v>
                </c:pt>
                <c:pt idx="163">
                  <c:v>154.403</c:v>
                </c:pt>
                <c:pt idx="164">
                  <c:v>158.635</c:v>
                </c:pt>
                <c:pt idx="165">
                  <c:v>158.262</c:v>
                </c:pt>
                <c:pt idx="166">
                  <c:v>158.4955</c:v>
                </c:pt>
                <c:pt idx="167">
                  <c:v>158.5825</c:v>
                </c:pt>
                <c:pt idx="168">
                  <c:v>159.5915</c:v>
                </c:pt>
                <c:pt idx="169">
                  <c:v>161.4395</c:v>
                </c:pt>
                <c:pt idx="170">
                  <c:v>160.162</c:v>
                </c:pt>
                <c:pt idx="171">
                  <c:v>161.5885</c:v>
                </c:pt>
                <c:pt idx="172">
                  <c:v>164.444</c:v>
                </c:pt>
                <c:pt idx="173">
                  <c:v>161.4465</c:v>
                </c:pt>
                <c:pt idx="174">
                  <c:v>167.079</c:v>
                </c:pt>
                <c:pt idx="175">
                  <c:v>170.119</c:v>
                </c:pt>
                <c:pt idx="176">
                  <c:v>163.1455</c:v>
                </c:pt>
                <c:pt idx="177">
                  <c:v>164.554</c:v>
                </c:pt>
                <c:pt idx="178">
                  <c:v>170.538</c:v>
                </c:pt>
                <c:pt idx="179">
                  <c:v>175.6745</c:v>
                </c:pt>
                <c:pt idx="180">
                  <c:v>175.1565</c:v>
                </c:pt>
                <c:pt idx="181">
                  <c:v>177.6015</c:v>
                </c:pt>
                <c:pt idx="182">
                  <c:v>176.249</c:v>
                </c:pt>
                <c:pt idx="183">
                  <c:v>169.39</c:v>
                </c:pt>
                <c:pt idx="184">
                  <c:v>172.647</c:v>
                </c:pt>
                <c:pt idx="185">
                  <c:v>172.941</c:v>
                </c:pt>
                <c:pt idx="186">
                  <c:v>172.2825</c:v>
                </c:pt>
                <c:pt idx="187">
                  <c:v>175.0305</c:v>
                </c:pt>
                <c:pt idx="188">
                  <c:v>175.1755</c:v>
                </c:pt>
                <c:pt idx="189">
                  <c:v>176.803</c:v>
                </c:pt>
                <c:pt idx="190">
                  <c:v>177.892</c:v>
                </c:pt>
                <c:pt idx="191">
                  <c:v>177.896</c:v>
                </c:pt>
                <c:pt idx="192">
                  <c:v>182.1745</c:v>
                </c:pt>
                <c:pt idx="193">
                  <c:v>179.264</c:v>
                </c:pt>
                <c:pt idx="194">
                  <c:v>177.3725</c:v>
                </c:pt>
                <c:pt idx="195">
                  <c:v>180.842</c:v>
                </c:pt>
                <c:pt idx="196">
                  <c:v>181.438</c:v>
                </c:pt>
                <c:pt idx="197">
                  <c:v>185.4495</c:v>
                </c:pt>
                <c:pt idx="198">
                  <c:v>180.396</c:v>
                </c:pt>
                <c:pt idx="199">
                  <c:v>183.131</c:v>
                </c:pt>
                <c:pt idx="200">
                  <c:v>182.7935</c:v>
                </c:pt>
                <c:pt idx="201">
                  <c:v>190.833</c:v>
                </c:pt>
                <c:pt idx="202">
                  <c:v>185.286</c:v>
                </c:pt>
                <c:pt idx="203">
                  <c:v>186.2535</c:v>
                </c:pt>
                <c:pt idx="204">
                  <c:v>191.548</c:v>
                </c:pt>
                <c:pt idx="205">
                  <c:v>188.263</c:v>
                </c:pt>
                <c:pt idx="206">
                  <c:v>188.2795</c:v>
                </c:pt>
                <c:pt idx="207">
                  <c:v>187.1595</c:v>
                </c:pt>
                <c:pt idx="208">
                  <c:v>191.677</c:v>
                </c:pt>
                <c:pt idx="209">
                  <c:v>188.891</c:v>
                </c:pt>
                <c:pt idx="210">
                  <c:v>189.1255</c:v>
                </c:pt>
                <c:pt idx="211">
                  <c:v>191.17</c:v>
                </c:pt>
                <c:pt idx="212">
                  <c:v>197.262</c:v>
                </c:pt>
                <c:pt idx="213">
                  <c:v>195.9255</c:v>
                </c:pt>
                <c:pt idx="214">
                  <c:v>196.044</c:v>
                </c:pt>
                <c:pt idx="215">
                  <c:v>198.56</c:v>
                </c:pt>
                <c:pt idx="216">
                  <c:v>199.932</c:v>
                </c:pt>
                <c:pt idx="217">
                  <c:v>196.9265</c:v>
                </c:pt>
                <c:pt idx="218">
                  <c:v>201.805</c:v>
                </c:pt>
                <c:pt idx="219">
                  <c:v>200.258</c:v>
                </c:pt>
                <c:pt idx="220">
                  <c:v>196.885</c:v>
                </c:pt>
                <c:pt idx="221">
                  <c:v>203.2515</c:v>
                </c:pt>
                <c:pt idx="222">
                  <c:v>200.0565</c:v>
                </c:pt>
                <c:pt idx="223">
                  <c:v>204.2235</c:v>
                </c:pt>
                <c:pt idx="224">
                  <c:v>203.9405</c:v>
                </c:pt>
                <c:pt idx="225">
                  <c:v>210.162</c:v>
                </c:pt>
                <c:pt idx="226">
                  <c:v>211.592</c:v>
                </c:pt>
                <c:pt idx="227">
                  <c:v>209.63</c:v>
                </c:pt>
                <c:pt idx="228">
                  <c:v>207.2115</c:v>
                </c:pt>
                <c:pt idx="229">
                  <c:v>209.707</c:v>
                </c:pt>
                <c:pt idx="230">
                  <c:v>206.375</c:v>
                </c:pt>
                <c:pt idx="231">
                  <c:v>209.025</c:v>
                </c:pt>
                <c:pt idx="232">
                  <c:v>208.418</c:v>
                </c:pt>
                <c:pt idx="233">
                  <c:v>211.2355</c:v>
                </c:pt>
                <c:pt idx="234">
                  <c:v>215.45</c:v>
                </c:pt>
                <c:pt idx="235">
                  <c:v>212.0285</c:v>
                </c:pt>
                <c:pt idx="236">
                  <c:v>208.9755</c:v>
                </c:pt>
                <c:pt idx="237">
                  <c:v>219.306</c:v>
                </c:pt>
                <c:pt idx="238">
                  <c:v>230.704</c:v>
                </c:pt>
                <c:pt idx="239">
                  <c:v>217.5725</c:v>
                </c:pt>
                <c:pt idx="240">
                  <c:v>216.7575</c:v>
                </c:pt>
                <c:pt idx="241">
                  <c:v>221.7605</c:v>
                </c:pt>
                <c:pt idx="242">
                  <c:v>216.2665</c:v>
                </c:pt>
                <c:pt idx="243">
                  <c:v>221.179</c:v>
                </c:pt>
                <c:pt idx="244">
                  <c:v>217.846</c:v>
                </c:pt>
                <c:pt idx="245">
                  <c:v>218.884</c:v>
                </c:pt>
                <c:pt idx="246">
                  <c:v>221.427</c:v>
                </c:pt>
                <c:pt idx="247">
                  <c:v>223.1225</c:v>
                </c:pt>
                <c:pt idx="248">
                  <c:v>222.7115</c:v>
                </c:pt>
                <c:pt idx="249">
                  <c:v>225.574</c:v>
                </c:pt>
                <c:pt idx="250">
                  <c:v>223.915</c:v>
                </c:pt>
                <c:pt idx="251">
                  <c:v>229.9985</c:v>
                </c:pt>
                <c:pt idx="252">
                  <c:v>223.66</c:v>
                </c:pt>
                <c:pt idx="253">
                  <c:v>226.057</c:v>
                </c:pt>
                <c:pt idx="254">
                  <c:v>228.606</c:v>
                </c:pt>
                <c:pt idx="255">
                  <c:v>228.403</c:v>
                </c:pt>
                <c:pt idx="256">
                  <c:v>227.4125</c:v>
                </c:pt>
                <c:pt idx="257">
                  <c:v>228.3235</c:v>
                </c:pt>
                <c:pt idx="258">
                  <c:v>233.663</c:v>
                </c:pt>
                <c:pt idx="259">
                  <c:v>235.9045</c:v>
                </c:pt>
                <c:pt idx="260">
                  <c:v>238.8595</c:v>
                </c:pt>
                <c:pt idx="261">
                  <c:v>236.5785</c:v>
                </c:pt>
                <c:pt idx="262">
                  <c:v>236.593</c:v>
                </c:pt>
                <c:pt idx="263">
                  <c:v>234.4735</c:v>
                </c:pt>
                <c:pt idx="264">
                  <c:v>235.969</c:v>
                </c:pt>
                <c:pt idx="265">
                  <c:v>235.3385</c:v>
                </c:pt>
                <c:pt idx="266">
                  <c:v>236.4395</c:v>
                </c:pt>
                <c:pt idx="267">
                  <c:v>238.35</c:v>
                </c:pt>
                <c:pt idx="268">
                  <c:v>240.831</c:v>
                </c:pt>
                <c:pt idx="269">
                  <c:v>245.6905</c:v>
                </c:pt>
                <c:pt idx="270">
                  <c:v>238.493</c:v>
                </c:pt>
                <c:pt idx="271">
                  <c:v>245.5765</c:v>
                </c:pt>
                <c:pt idx="272">
                  <c:v>242.0045</c:v>
                </c:pt>
                <c:pt idx="273">
                  <c:v>243.264</c:v>
                </c:pt>
                <c:pt idx="274">
                  <c:v>245.989</c:v>
                </c:pt>
                <c:pt idx="275">
                  <c:v>250.5815</c:v>
                </c:pt>
                <c:pt idx="276">
                  <c:v>246.5575</c:v>
                </c:pt>
                <c:pt idx="277">
                  <c:v>244.738</c:v>
                </c:pt>
                <c:pt idx="278">
                  <c:v>247.543</c:v>
                </c:pt>
                <c:pt idx="279">
                  <c:v>247.857</c:v>
                </c:pt>
                <c:pt idx="280">
                  <c:v>252.9125</c:v>
                </c:pt>
                <c:pt idx="281">
                  <c:v>252.0965</c:v>
                </c:pt>
                <c:pt idx="282">
                  <c:v>260.1005</c:v>
                </c:pt>
                <c:pt idx="283">
                  <c:v>251.07</c:v>
                </c:pt>
                <c:pt idx="284">
                  <c:v>257.7105</c:v>
                </c:pt>
                <c:pt idx="285">
                  <c:v>260.408</c:v>
                </c:pt>
                <c:pt idx="286">
                  <c:v>255.629</c:v>
                </c:pt>
                <c:pt idx="287">
                  <c:v>256.6435</c:v>
                </c:pt>
                <c:pt idx="288">
                  <c:v>258.035</c:v>
                </c:pt>
                <c:pt idx="289">
                  <c:v>257.0455</c:v>
                </c:pt>
                <c:pt idx="290">
                  <c:v>259.049</c:v>
                </c:pt>
                <c:pt idx="291">
                  <c:v>262.009</c:v>
                </c:pt>
                <c:pt idx="292">
                  <c:v>263.892</c:v>
                </c:pt>
                <c:pt idx="293">
                  <c:v>261.796</c:v>
                </c:pt>
                <c:pt idx="294">
                  <c:v>264.1965</c:v>
                </c:pt>
                <c:pt idx="295">
                  <c:v>265.8865</c:v>
                </c:pt>
                <c:pt idx="296">
                  <c:v>265.5125</c:v>
                </c:pt>
                <c:pt idx="297">
                  <c:v>266.4605</c:v>
                </c:pt>
                <c:pt idx="298">
                  <c:v>265.637</c:v>
                </c:pt>
                <c:pt idx="299">
                  <c:v>273.692</c:v>
                </c:pt>
                <c:pt idx="300">
                  <c:v>269.2525</c:v>
                </c:pt>
                <c:pt idx="301">
                  <c:v>282.2815</c:v>
                </c:pt>
                <c:pt idx="302">
                  <c:v>270.4985</c:v>
                </c:pt>
                <c:pt idx="303">
                  <c:v>272.4245</c:v>
                </c:pt>
                <c:pt idx="304">
                  <c:v>269.792</c:v>
                </c:pt>
                <c:pt idx="305">
                  <c:v>276.4045</c:v>
                </c:pt>
                <c:pt idx="306">
                  <c:v>267.346</c:v>
                </c:pt>
                <c:pt idx="307">
                  <c:v>273.588</c:v>
                </c:pt>
                <c:pt idx="308">
                  <c:v>281.62</c:v>
                </c:pt>
                <c:pt idx="309">
                  <c:v>276.783</c:v>
                </c:pt>
                <c:pt idx="310">
                  <c:v>274.7035</c:v>
                </c:pt>
                <c:pt idx="311">
                  <c:v>277.6265</c:v>
                </c:pt>
                <c:pt idx="312">
                  <c:v>273.944</c:v>
                </c:pt>
                <c:pt idx="313">
                  <c:v>279.9275</c:v>
                </c:pt>
                <c:pt idx="314">
                  <c:v>280.18</c:v>
                </c:pt>
                <c:pt idx="315">
                  <c:v>278.8025</c:v>
                </c:pt>
                <c:pt idx="316">
                  <c:v>281.84</c:v>
                </c:pt>
                <c:pt idx="317">
                  <c:v>281.273</c:v>
                </c:pt>
                <c:pt idx="318">
                  <c:v>289.1685</c:v>
                </c:pt>
                <c:pt idx="319">
                  <c:v>285.0775</c:v>
                </c:pt>
                <c:pt idx="320">
                  <c:v>284.473</c:v>
                </c:pt>
                <c:pt idx="321">
                  <c:v>286.586</c:v>
                </c:pt>
                <c:pt idx="322">
                  <c:v>284.5055</c:v>
                </c:pt>
                <c:pt idx="323">
                  <c:v>284.3855</c:v>
                </c:pt>
                <c:pt idx="324">
                  <c:v>289.7705</c:v>
                </c:pt>
                <c:pt idx="325">
                  <c:v>289.389</c:v>
                </c:pt>
                <c:pt idx="326">
                  <c:v>290.533</c:v>
                </c:pt>
                <c:pt idx="327">
                  <c:v>290.878</c:v>
                </c:pt>
                <c:pt idx="328">
                  <c:v>289.6985</c:v>
                </c:pt>
                <c:pt idx="329">
                  <c:v>293.0105</c:v>
                </c:pt>
                <c:pt idx="330">
                  <c:v>292.9565</c:v>
                </c:pt>
                <c:pt idx="331">
                  <c:v>291.625</c:v>
                </c:pt>
                <c:pt idx="332">
                  <c:v>291.5995</c:v>
                </c:pt>
                <c:pt idx="333">
                  <c:v>292.3295</c:v>
                </c:pt>
                <c:pt idx="334">
                  <c:v>294.659</c:v>
                </c:pt>
                <c:pt idx="335">
                  <c:v>303.7585</c:v>
                </c:pt>
                <c:pt idx="336">
                  <c:v>297.942</c:v>
                </c:pt>
                <c:pt idx="337">
                  <c:v>296.3615</c:v>
                </c:pt>
                <c:pt idx="338">
                  <c:v>295.554</c:v>
                </c:pt>
                <c:pt idx="339">
                  <c:v>298.0765</c:v>
                </c:pt>
                <c:pt idx="340">
                  <c:v>299.4245</c:v>
                </c:pt>
                <c:pt idx="341">
                  <c:v>303.8525</c:v>
                </c:pt>
                <c:pt idx="342">
                  <c:v>307.841</c:v>
                </c:pt>
                <c:pt idx="343">
                  <c:v>302.7085</c:v>
                </c:pt>
                <c:pt idx="344">
                  <c:v>304.9075</c:v>
                </c:pt>
                <c:pt idx="345">
                  <c:v>312.9835</c:v>
                </c:pt>
                <c:pt idx="346">
                  <c:v>302.798</c:v>
                </c:pt>
                <c:pt idx="347">
                  <c:v>309.782</c:v>
                </c:pt>
                <c:pt idx="348">
                  <c:v>305.433</c:v>
                </c:pt>
                <c:pt idx="349">
                  <c:v>309.195</c:v>
                </c:pt>
                <c:pt idx="350">
                  <c:v>319.0535</c:v>
                </c:pt>
                <c:pt idx="351">
                  <c:v>313.692</c:v>
                </c:pt>
                <c:pt idx="352">
                  <c:v>315.635</c:v>
                </c:pt>
                <c:pt idx="353">
                  <c:v>310.6645</c:v>
                </c:pt>
                <c:pt idx="354">
                  <c:v>310.294</c:v>
                </c:pt>
                <c:pt idx="355">
                  <c:v>314.996</c:v>
                </c:pt>
                <c:pt idx="356">
                  <c:v>317.215</c:v>
                </c:pt>
                <c:pt idx="357">
                  <c:v>317.724</c:v>
                </c:pt>
                <c:pt idx="358">
                  <c:v>314.8045</c:v>
                </c:pt>
              </c:numCache>
            </c:numRef>
          </c:yVal>
          <c:smooth val="1"/>
        </c:ser>
        <c:axId val="37445754"/>
        <c:axId val="99623711"/>
      </c:scatterChart>
      <c:valAx>
        <c:axId val="3744575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9623711"/>
        <c:crosses val="autoZero"/>
        <c:crossBetween val="midCat"/>
      </c:valAx>
      <c:valAx>
        <c:axId val="9962371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37445754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scatterChart>
        <c:scatterStyle val="line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plv8</c:v>
                </c:pt>
              </c:strCache>
            </c:strRef>
          </c:tx>
          <c:spPr>
            <a:solidFill>
              <a:srgbClr val="5b9bd5"/>
            </a:solidFill>
            <a:ln w="19080">
              <a:solidFill>
                <a:srgbClr val="5b9bd5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1</c:f>
              <c:numCache>
                <c:formatCode>General</c:formatCode>
                <c:ptCount val="11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17</c:v>
                </c:pt>
                <c:pt idx="8">
                  <c:v>19</c:v>
                </c:pt>
                <c:pt idx="9">
                  <c:v>22</c:v>
                </c:pt>
                <c:pt idx="10">
                  <c:v>23</c:v>
                </c:pt>
                <c:pt idx="11">
                  <c:v>25</c:v>
                </c:pt>
                <c:pt idx="12">
                  <c:v>26</c:v>
                </c:pt>
                <c:pt idx="13">
                  <c:v>31</c:v>
                </c:pt>
                <c:pt idx="14">
                  <c:v>33</c:v>
                </c:pt>
                <c:pt idx="15">
                  <c:v>36</c:v>
                </c:pt>
                <c:pt idx="16">
                  <c:v>38</c:v>
                </c:pt>
                <c:pt idx="17">
                  <c:v>38</c:v>
                </c:pt>
                <c:pt idx="18">
                  <c:v>39</c:v>
                </c:pt>
                <c:pt idx="19">
                  <c:v>42</c:v>
                </c:pt>
                <c:pt idx="20">
                  <c:v>45</c:v>
                </c:pt>
                <c:pt idx="21">
                  <c:v>47</c:v>
                </c:pt>
                <c:pt idx="22">
                  <c:v>48</c:v>
                </c:pt>
                <c:pt idx="23">
                  <c:v>50</c:v>
                </c:pt>
                <c:pt idx="24">
                  <c:v>51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59</c:v>
                </c:pt>
                <c:pt idx="29">
                  <c:v>63</c:v>
                </c:pt>
                <c:pt idx="30">
                  <c:v>65</c:v>
                </c:pt>
                <c:pt idx="31">
                  <c:v>67</c:v>
                </c:pt>
                <c:pt idx="32">
                  <c:v>69</c:v>
                </c:pt>
                <c:pt idx="33">
                  <c:v>70</c:v>
                </c:pt>
                <c:pt idx="34">
                  <c:v>73</c:v>
                </c:pt>
                <c:pt idx="35">
                  <c:v>79</c:v>
                </c:pt>
                <c:pt idx="36">
                  <c:v>80</c:v>
                </c:pt>
                <c:pt idx="37">
                  <c:v>82</c:v>
                </c:pt>
                <c:pt idx="38">
                  <c:v>82</c:v>
                </c:pt>
                <c:pt idx="39">
                  <c:v>84</c:v>
                </c:pt>
                <c:pt idx="40">
                  <c:v>85</c:v>
                </c:pt>
                <c:pt idx="41">
                  <c:v>90</c:v>
                </c:pt>
                <c:pt idx="42">
                  <c:v>95</c:v>
                </c:pt>
                <c:pt idx="43">
                  <c:v>98</c:v>
                </c:pt>
                <c:pt idx="44">
                  <c:v>101</c:v>
                </c:pt>
                <c:pt idx="45">
                  <c:v>102</c:v>
                </c:pt>
                <c:pt idx="46">
                  <c:v>103</c:v>
                </c:pt>
                <c:pt idx="47">
                  <c:v>104</c:v>
                </c:pt>
                <c:pt idx="48">
                  <c:v>105</c:v>
                </c:pt>
                <c:pt idx="49">
                  <c:v>108</c:v>
                </c:pt>
                <c:pt idx="50">
                  <c:v>111</c:v>
                </c:pt>
                <c:pt idx="51">
                  <c:v>116</c:v>
                </c:pt>
                <c:pt idx="52">
                  <c:v>116</c:v>
                </c:pt>
                <c:pt idx="53">
                  <c:v>116</c:v>
                </c:pt>
                <c:pt idx="54">
                  <c:v>116</c:v>
                </c:pt>
                <c:pt idx="55">
                  <c:v>118</c:v>
                </c:pt>
                <c:pt idx="56">
                  <c:v>119</c:v>
                </c:pt>
                <c:pt idx="57">
                  <c:v>119</c:v>
                </c:pt>
                <c:pt idx="58">
                  <c:v>120</c:v>
                </c:pt>
                <c:pt idx="59">
                  <c:v>122</c:v>
                </c:pt>
                <c:pt idx="60">
                  <c:v>123</c:v>
                </c:pt>
                <c:pt idx="61">
                  <c:v>123</c:v>
                </c:pt>
                <c:pt idx="62">
                  <c:v>125</c:v>
                </c:pt>
                <c:pt idx="63">
                  <c:v>128</c:v>
                </c:pt>
                <c:pt idx="64">
                  <c:v>130</c:v>
                </c:pt>
                <c:pt idx="65">
                  <c:v>131</c:v>
                </c:pt>
                <c:pt idx="66">
                  <c:v>133</c:v>
                </c:pt>
                <c:pt idx="67">
                  <c:v>134</c:v>
                </c:pt>
                <c:pt idx="68">
                  <c:v>136</c:v>
                </c:pt>
                <c:pt idx="69">
                  <c:v>136</c:v>
                </c:pt>
                <c:pt idx="70">
                  <c:v>139</c:v>
                </c:pt>
                <c:pt idx="71">
                  <c:v>141</c:v>
                </c:pt>
                <c:pt idx="72">
                  <c:v>145</c:v>
                </c:pt>
                <c:pt idx="73">
                  <c:v>147</c:v>
                </c:pt>
                <c:pt idx="74">
                  <c:v>149</c:v>
                </c:pt>
                <c:pt idx="75">
                  <c:v>149</c:v>
                </c:pt>
                <c:pt idx="76">
                  <c:v>149</c:v>
                </c:pt>
                <c:pt idx="77">
                  <c:v>151</c:v>
                </c:pt>
                <c:pt idx="78">
                  <c:v>151</c:v>
                </c:pt>
                <c:pt idx="79">
                  <c:v>151</c:v>
                </c:pt>
                <c:pt idx="80">
                  <c:v>155</c:v>
                </c:pt>
                <c:pt idx="81">
                  <c:v>158</c:v>
                </c:pt>
                <c:pt idx="82">
                  <c:v>159</c:v>
                </c:pt>
                <c:pt idx="83">
                  <c:v>161</c:v>
                </c:pt>
                <c:pt idx="84">
                  <c:v>161</c:v>
                </c:pt>
                <c:pt idx="85">
                  <c:v>166</c:v>
                </c:pt>
                <c:pt idx="86">
                  <c:v>169</c:v>
                </c:pt>
                <c:pt idx="87">
                  <c:v>169</c:v>
                </c:pt>
                <c:pt idx="88">
                  <c:v>169</c:v>
                </c:pt>
                <c:pt idx="89">
                  <c:v>171</c:v>
                </c:pt>
                <c:pt idx="90">
                  <c:v>172</c:v>
                </c:pt>
                <c:pt idx="91">
                  <c:v>174</c:v>
                </c:pt>
                <c:pt idx="92">
                  <c:v>176</c:v>
                </c:pt>
                <c:pt idx="93">
                  <c:v>178</c:v>
                </c:pt>
                <c:pt idx="94">
                  <c:v>181</c:v>
                </c:pt>
                <c:pt idx="95">
                  <c:v>182</c:v>
                </c:pt>
                <c:pt idx="96">
                  <c:v>184</c:v>
                </c:pt>
                <c:pt idx="97">
                  <c:v>187</c:v>
                </c:pt>
                <c:pt idx="98">
                  <c:v>189</c:v>
                </c:pt>
                <c:pt idx="99">
                  <c:v>191</c:v>
                </c:pt>
                <c:pt idx="100">
                  <c:v>193</c:v>
                </c:pt>
                <c:pt idx="101">
                  <c:v>194</c:v>
                </c:pt>
                <c:pt idx="102">
                  <c:v>196</c:v>
                </c:pt>
                <c:pt idx="103">
                  <c:v>198</c:v>
                </c:pt>
                <c:pt idx="104">
                  <c:v>203</c:v>
                </c:pt>
                <c:pt idx="105">
                  <c:v>206</c:v>
                </c:pt>
                <c:pt idx="106">
                  <c:v>207</c:v>
                </c:pt>
                <c:pt idx="107">
                  <c:v>208</c:v>
                </c:pt>
                <c:pt idx="108">
                  <c:v>210</c:v>
                </c:pt>
                <c:pt idx="109">
                  <c:v>211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10"/>
                <c:pt idx="0">
                  <c:v>5.2825</c:v>
                </c:pt>
                <c:pt idx="1">
                  <c:v>4.7225</c:v>
                </c:pt>
                <c:pt idx="2">
                  <c:v>4.5075</c:v>
                </c:pt>
                <c:pt idx="3">
                  <c:v>4.24</c:v>
                </c:pt>
                <c:pt idx="4">
                  <c:v>4.54</c:v>
                </c:pt>
                <c:pt idx="5">
                  <c:v>3.9265</c:v>
                </c:pt>
                <c:pt idx="6">
                  <c:v>5.342</c:v>
                </c:pt>
                <c:pt idx="7">
                  <c:v>4.042</c:v>
                </c:pt>
                <c:pt idx="8">
                  <c:v>5.1665</c:v>
                </c:pt>
                <c:pt idx="9">
                  <c:v>4.31</c:v>
                </c:pt>
                <c:pt idx="10">
                  <c:v>5.4075</c:v>
                </c:pt>
                <c:pt idx="11">
                  <c:v>4.6175</c:v>
                </c:pt>
                <c:pt idx="12">
                  <c:v>5.552</c:v>
                </c:pt>
                <c:pt idx="13">
                  <c:v>5.6955</c:v>
                </c:pt>
                <c:pt idx="14">
                  <c:v>4.388</c:v>
                </c:pt>
                <c:pt idx="15">
                  <c:v>4.9285</c:v>
                </c:pt>
                <c:pt idx="16">
                  <c:v>5.2755</c:v>
                </c:pt>
                <c:pt idx="17">
                  <c:v>4.1975</c:v>
                </c:pt>
                <c:pt idx="18">
                  <c:v>5.407</c:v>
                </c:pt>
                <c:pt idx="19">
                  <c:v>4.5145</c:v>
                </c:pt>
                <c:pt idx="20">
                  <c:v>6.6595</c:v>
                </c:pt>
                <c:pt idx="21">
                  <c:v>4.0195</c:v>
                </c:pt>
                <c:pt idx="22">
                  <c:v>6.142</c:v>
                </c:pt>
                <c:pt idx="23">
                  <c:v>4.3945</c:v>
                </c:pt>
                <c:pt idx="24">
                  <c:v>5.324</c:v>
                </c:pt>
                <c:pt idx="25">
                  <c:v>4.3855</c:v>
                </c:pt>
                <c:pt idx="26">
                  <c:v>5.881</c:v>
                </c:pt>
                <c:pt idx="27">
                  <c:v>4.609</c:v>
                </c:pt>
                <c:pt idx="28">
                  <c:v>5.4005</c:v>
                </c:pt>
                <c:pt idx="29">
                  <c:v>5.2105</c:v>
                </c:pt>
                <c:pt idx="30">
                  <c:v>5.7045</c:v>
                </c:pt>
                <c:pt idx="31">
                  <c:v>5.9555</c:v>
                </c:pt>
                <c:pt idx="32">
                  <c:v>4.3065</c:v>
                </c:pt>
                <c:pt idx="33">
                  <c:v>3.895</c:v>
                </c:pt>
                <c:pt idx="34">
                  <c:v>6.4735</c:v>
                </c:pt>
                <c:pt idx="35">
                  <c:v>6.0835</c:v>
                </c:pt>
                <c:pt idx="36">
                  <c:v>6.0105</c:v>
                </c:pt>
                <c:pt idx="37">
                  <c:v>4.0515</c:v>
                </c:pt>
                <c:pt idx="38">
                  <c:v>7.646</c:v>
                </c:pt>
                <c:pt idx="39">
                  <c:v>5.112</c:v>
                </c:pt>
                <c:pt idx="40">
                  <c:v>5.065</c:v>
                </c:pt>
                <c:pt idx="41">
                  <c:v>4.8325</c:v>
                </c:pt>
                <c:pt idx="42">
                  <c:v>4.676</c:v>
                </c:pt>
                <c:pt idx="43">
                  <c:v>5.164</c:v>
                </c:pt>
                <c:pt idx="44">
                  <c:v>4.392</c:v>
                </c:pt>
                <c:pt idx="45">
                  <c:v>4.679</c:v>
                </c:pt>
                <c:pt idx="46">
                  <c:v>4.7335</c:v>
                </c:pt>
                <c:pt idx="47">
                  <c:v>5.262</c:v>
                </c:pt>
                <c:pt idx="48">
                  <c:v>6.088</c:v>
                </c:pt>
                <c:pt idx="49">
                  <c:v>4.452</c:v>
                </c:pt>
                <c:pt idx="50">
                  <c:v>6.6005</c:v>
                </c:pt>
                <c:pt idx="51">
                  <c:v>7.0215</c:v>
                </c:pt>
                <c:pt idx="52">
                  <c:v>4.0935</c:v>
                </c:pt>
                <c:pt idx="53">
                  <c:v>5.5135</c:v>
                </c:pt>
                <c:pt idx="54">
                  <c:v>7.9895</c:v>
                </c:pt>
                <c:pt idx="55">
                  <c:v>5.0185</c:v>
                </c:pt>
                <c:pt idx="56">
                  <c:v>7.9255</c:v>
                </c:pt>
                <c:pt idx="57">
                  <c:v>4.704</c:v>
                </c:pt>
                <c:pt idx="58">
                  <c:v>6.474</c:v>
                </c:pt>
                <c:pt idx="59">
                  <c:v>6.825</c:v>
                </c:pt>
                <c:pt idx="60">
                  <c:v>5.941</c:v>
                </c:pt>
                <c:pt idx="61">
                  <c:v>6.7715</c:v>
                </c:pt>
                <c:pt idx="62">
                  <c:v>4.9965</c:v>
                </c:pt>
                <c:pt idx="63">
                  <c:v>4.672</c:v>
                </c:pt>
                <c:pt idx="64">
                  <c:v>5.3215</c:v>
                </c:pt>
                <c:pt idx="65">
                  <c:v>8.36</c:v>
                </c:pt>
                <c:pt idx="66">
                  <c:v>9.349001</c:v>
                </c:pt>
                <c:pt idx="67">
                  <c:v>4.279</c:v>
                </c:pt>
                <c:pt idx="68">
                  <c:v>4.6035</c:v>
                </c:pt>
                <c:pt idx="69">
                  <c:v>4.62</c:v>
                </c:pt>
                <c:pt idx="70">
                  <c:v>5.73</c:v>
                </c:pt>
                <c:pt idx="71">
                  <c:v>5.4215</c:v>
                </c:pt>
                <c:pt idx="72">
                  <c:v>7.9475</c:v>
                </c:pt>
                <c:pt idx="73">
                  <c:v>5.0735</c:v>
                </c:pt>
                <c:pt idx="74">
                  <c:v>6.4685</c:v>
                </c:pt>
                <c:pt idx="75">
                  <c:v>8.8745</c:v>
                </c:pt>
                <c:pt idx="76">
                  <c:v>8.1965</c:v>
                </c:pt>
                <c:pt idx="77">
                  <c:v>7.563</c:v>
                </c:pt>
                <c:pt idx="78">
                  <c:v>4.469</c:v>
                </c:pt>
                <c:pt idx="79">
                  <c:v>6.909</c:v>
                </c:pt>
                <c:pt idx="80">
                  <c:v>4.4835</c:v>
                </c:pt>
                <c:pt idx="81">
                  <c:v>5.3255</c:v>
                </c:pt>
                <c:pt idx="82">
                  <c:v>8.2815</c:v>
                </c:pt>
                <c:pt idx="83">
                  <c:v>4.991</c:v>
                </c:pt>
                <c:pt idx="84">
                  <c:v>7.441999</c:v>
                </c:pt>
                <c:pt idx="85">
                  <c:v>7.3975</c:v>
                </c:pt>
                <c:pt idx="86">
                  <c:v>6.543</c:v>
                </c:pt>
                <c:pt idx="87">
                  <c:v>8.5865</c:v>
                </c:pt>
                <c:pt idx="88">
                  <c:v>5.416</c:v>
                </c:pt>
                <c:pt idx="89">
                  <c:v>7.964</c:v>
                </c:pt>
                <c:pt idx="90">
                  <c:v>5.123</c:v>
                </c:pt>
                <c:pt idx="91">
                  <c:v>5.7515</c:v>
                </c:pt>
                <c:pt idx="92">
                  <c:v>5.7815</c:v>
                </c:pt>
                <c:pt idx="93">
                  <c:v>4.807</c:v>
                </c:pt>
                <c:pt idx="94">
                  <c:v>8.6255</c:v>
                </c:pt>
                <c:pt idx="95">
                  <c:v>5.2325</c:v>
                </c:pt>
                <c:pt idx="96">
                  <c:v>5.5945</c:v>
                </c:pt>
                <c:pt idx="97">
                  <c:v>5.2175</c:v>
                </c:pt>
                <c:pt idx="98">
                  <c:v>5.4345</c:v>
                </c:pt>
                <c:pt idx="99">
                  <c:v>5.255</c:v>
                </c:pt>
                <c:pt idx="100">
                  <c:v>5.918</c:v>
                </c:pt>
                <c:pt idx="101">
                  <c:v>5.594</c:v>
                </c:pt>
                <c:pt idx="102">
                  <c:v>5.543</c:v>
                </c:pt>
                <c:pt idx="103">
                  <c:v>5.471</c:v>
                </c:pt>
                <c:pt idx="104">
                  <c:v>5.2885</c:v>
                </c:pt>
                <c:pt idx="105">
                  <c:v>5.5485</c:v>
                </c:pt>
                <c:pt idx="106">
                  <c:v>5.5105</c:v>
                </c:pt>
                <c:pt idx="107">
                  <c:v>8.4075</c:v>
                </c:pt>
                <c:pt idx="108">
                  <c:v>5.7975</c:v>
                </c:pt>
                <c:pt idx="109">
                  <c:v>6.0305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jsonb_agg</c:v>
                </c:pt>
              </c:strCache>
            </c:strRef>
          </c:tx>
          <c:spPr>
            <a:solidFill>
              <a:srgbClr val="ed7d31"/>
            </a:solidFill>
            <a:ln w="19080">
              <a:solidFill>
                <a:srgbClr val="ed7d31"/>
              </a:solidFill>
              <a:round/>
            </a:ln>
          </c:spPr>
          <c:marker>
            <c:symbol val="none"/>
          </c:marker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xVal>
            <c:numRef>
              <c:f>3</c:f>
              <c:numCache>
                <c:formatCode>General</c:formatCode>
                <c:ptCount val="11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17</c:v>
                </c:pt>
                <c:pt idx="8">
                  <c:v>19</c:v>
                </c:pt>
                <c:pt idx="9">
                  <c:v>22</c:v>
                </c:pt>
                <c:pt idx="10">
                  <c:v>23</c:v>
                </c:pt>
                <c:pt idx="11">
                  <c:v>25</c:v>
                </c:pt>
                <c:pt idx="12">
                  <c:v>26</c:v>
                </c:pt>
                <c:pt idx="13">
                  <c:v>31</c:v>
                </c:pt>
                <c:pt idx="14">
                  <c:v>33</c:v>
                </c:pt>
                <c:pt idx="15">
                  <c:v>36</c:v>
                </c:pt>
                <c:pt idx="16">
                  <c:v>38</c:v>
                </c:pt>
                <c:pt idx="17">
                  <c:v>38</c:v>
                </c:pt>
                <c:pt idx="18">
                  <c:v>39</c:v>
                </c:pt>
                <c:pt idx="19">
                  <c:v>42</c:v>
                </c:pt>
                <c:pt idx="20">
                  <c:v>45</c:v>
                </c:pt>
                <c:pt idx="21">
                  <c:v>47</c:v>
                </c:pt>
                <c:pt idx="22">
                  <c:v>48</c:v>
                </c:pt>
                <c:pt idx="23">
                  <c:v>50</c:v>
                </c:pt>
                <c:pt idx="24">
                  <c:v>51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59</c:v>
                </c:pt>
                <c:pt idx="29">
                  <c:v>63</c:v>
                </c:pt>
                <c:pt idx="30">
                  <c:v>65</c:v>
                </c:pt>
                <c:pt idx="31">
                  <c:v>67</c:v>
                </c:pt>
                <c:pt idx="32">
                  <c:v>69</c:v>
                </c:pt>
                <c:pt idx="33">
                  <c:v>70</c:v>
                </c:pt>
                <c:pt idx="34">
                  <c:v>73</c:v>
                </c:pt>
                <c:pt idx="35">
                  <c:v>79</c:v>
                </c:pt>
                <c:pt idx="36">
                  <c:v>80</c:v>
                </c:pt>
                <c:pt idx="37">
                  <c:v>82</c:v>
                </c:pt>
                <c:pt idx="38">
                  <c:v>82</c:v>
                </c:pt>
                <c:pt idx="39">
                  <c:v>84</c:v>
                </c:pt>
                <c:pt idx="40">
                  <c:v>85</c:v>
                </c:pt>
                <c:pt idx="41">
                  <c:v>90</c:v>
                </c:pt>
                <c:pt idx="42">
                  <c:v>95</c:v>
                </c:pt>
                <c:pt idx="43">
                  <c:v>98</c:v>
                </c:pt>
                <c:pt idx="44">
                  <c:v>101</c:v>
                </c:pt>
                <c:pt idx="45">
                  <c:v>102</c:v>
                </c:pt>
                <c:pt idx="46">
                  <c:v>103</c:v>
                </c:pt>
                <c:pt idx="47">
                  <c:v>104</c:v>
                </c:pt>
                <c:pt idx="48">
                  <c:v>105</c:v>
                </c:pt>
                <c:pt idx="49">
                  <c:v>108</c:v>
                </c:pt>
                <c:pt idx="50">
                  <c:v>111</c:v>
                </c:pt>
                <c:pt idx="51">
                  <c:v>116</c:v>
                </c:pt>
                <c:pt idx="52">
                  <c:v>116</c:v>
                </c:pt>
                <c:pt idx="53">
                  <c:v>116</c:v>
                </c:pt>
                <c:pt idx="54">
                  <c:v>116</c:v>
                </c:pt>
                <c:pt idx="55">
                  <c:v>118</c:v>
                </c:pt>
                <c:pt idx="56">
                  <c:v>119</c:v>
                </c:pt>
                <c:pt idx="57">
                  <c:v>119</c:v>
                </c:pt>
                <c:pt idx="58">
                  <c:v>120</c:v>
                </c:pt>
                <c:pt idx="59">
                  <c:v>122</c:v>
                </c:pt>
                <c:pt idx="60">
                  <c:v>123</c:v>
                </c:pt>
                <c:pt idx="61">
                  <c:v>123</c:v>
                </c:pt>
                <c:pt idx="62">
                  <c:v>125</c:v>
                </c:pt>
                <c:pt idx="63">
                  <c:v>128</c:v>
                </c:pt>
                <c:pt idx="64">
                  <c:v>130</c:v>
                </c:pt>
                <c:pt idx="65">
                  <c:v>131</c:v>
                </c:pt>
                <c:pt idx="66">
                  <c:v>133</c:v>
                </c:pt>
                <c:pt idx="67">
                  <c:v>134</c:v>
                </c:pt>
                <c:pt idx="68">
                  <c:v>136</c:v>
                </c:pt>
                <c:pt idx="69">
                  <c:v>136</c:v>
                </c:pt>
                <c:pt idx="70">
                  <c:v>139</c:v>
                </c:pt>
                <c:pt idx="71">
                  <c:v>141</c:v>
                </c:pt>
                <c:pt idx="72">
                  <c:v>145</c:v>
                </c:pt>
                <c:pt idx="73">
                  <c:v>147</c:v>
                </c:pt>
                <c:pt idx="74">
                  <c:v>149</c:v>
                </c:pt>
                <c:pt idx="75">
                  <c:v>149</c:v>
                </c:pt>
                <c:pt idx="76">
                  <c:v>149</c:v>
                </c:pt>
                <c:pt idx="77">
                  <c:v>151</c:v>
                </c:pt>
                <c:pt idx="78">
                  <c:v>151</c:v>
                </c:pt>
                <c:pt idx="79">
                  <c:v>151</c:v>
                </c:pt>
                <c:pt idx="80">
                  <c:v>155</c:v>
                </c:pt>
                <c:pt idx="81">
                  <c:v>158</c:v>
                </c:pt>
                <c:pt idx="82">
                  <c:v>159</c:v>
                </c:pt>
                <c:pt idx="83">
                  <c:v>161</c:v>
                </c:pt>
                <c:pt idx="84">
                  <c:v>161</c:v>
                </c:pt>
                <c:pt idx="85">
                  <c:v>166</c:v>
                </c:pt>
                <c:pt idx="86">
                  <c:v>169</c:v>
                </c:pt>
                <c:pt idx="87">
                  <c:v>169</c:v>
                </c:pt>
                <c:pt idx="88">
                  <c:v>169</c:v>
                </c:pt>
                <c:pt idx="89">
                  <c:v>171</c:v>
                </c:pt>
                <c:pt idx="90">
                  <c:v>172</c:v>
                </c:pt>
                <c:pt idx="91">
                  <c:v>174</c:v>
                </c:pt>
                <c:pt idx="92">
                  <c:v>176</c:v>
                </c:pt>
                <c:pt idx="93">
                  <c:v>178</c:v>
                </c:pt>
                <c:pt idx="94">
                  <c:v>181</c:v>
                </c:pt>
                <c:pt idx="95">
                  <c:v>182</c:v>
                </c:pt>
                <c:pt idx="96">
                  <c:v>184</c:v>
                </c:pt>
                <c:pt idx="97">
                  <c:v>187</c:v>
                </c:pt>
                <c:pt idx="98">
                  <c:v>189</c:v>
                </c:pt>
                <c:pt idx="99">
                  <c:v>191</c:v>
                </c:pt>
                <c:pt idx="100">
                  <c:v>193</c:v>
                </c:pt>
                <c:pt idx="101">
                  <c:v>194</c:v>
                </c:pt>
                <c:pt idx="102">
                  <c:v>196</c:v>
                </c:pt>
                <c:pt idx="103">
                  <c:v>198</c:v>
                </c:pt>
                <c:pt idx="104">
                  <c:v>203</c:v>
                </c:pt>
                <c:pt idx="105">
                  <c:v>206</c:v>
                </c:pt>
                <c:pt idx="106">
                  <c:v>207</c:v>
                </c:pt>
                <c:pt idx="107">
                  <c:v>208</c:v>
                </c:pt>
                <c:pt idx="108">
                  <c:v>210</c:v>
                </c:pt>
                <c:pt idx="109">
                  <c:v>211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10"/>
                <c:pt idx="0">
                  <c:v>0.257</c:v>
                </c:pt>
                <c:pt idx="1">
                  <c:v>0.3065</c:v>
                </c:pt>
                <c:pt idx="2">
                  <c:v>0.4155</c:v>
                </c:pt>
                <c:pt idx="3">
                  <c:v>0.5355</c:v>
                </c:pt>
                <c:pt idx="4">
                  <c:v>0.596</c:v>
                </c:pt>
                <c:pt idx="5">
                  <c:v>0.64</c:v>
                </c:pt>
                <c:pt idx="6">
                  <c:v>0.6695</c:v>
                </c:pt>
                <c:pt idx="7">
                  <c:v>0.975</c:v>
                </c:pt>
                <c:pt idx="8">
                  <c:v>0.957</c:v>
                </c:pt>
                <c:pt idx="9">
                  <c:v>1.049</c:v>
                </c:pt>
                <c:pt idx="10">
                  <c:v>1.0765</c:v>
                </c:pt>
                <c:pt idx="11">
                  <c:v>1.16</c:v>
                </c:pt>
                <c:pt idx="12">
                  <c:v>0.9795</c:v>
                </c:pt>
                <c:pt idx="13">
                  <c:v>0.834</c:v>
                </c:pt>
                <c:pt idx="14">
                  <c:v>1.4665</c:v>
                </c:pt>
                <c:pt idx="15">
                  <c:v>1.5485</c:v>
                </c:pt>
                <c:pt idx="16">
                  <c:v>1.6315</c:v>
                </c:pt>
                <c:pt idx="17">
                  <c:v>1.617</c:v>
                </c:pt>
                <c:pt idx="18">
                  <c:v>1.6205</c:v>
                </c:pt>
                <c:pt idx="19">
                  <c:v>1.697</c:v>
                </c:pt>
                <c:pt idx="20">
                  <c:v>1.731</c:v>
                </c:pt>
                <c:pt idx="21">
                  <c:v>1.9265</c:v>
                </c:pt>
                <c:pt idx="22">
                  <c:v>2.0165</c:v>
                </c:pt>
                <c:pt idx="23">
                  <c:v>1.8855</c:v>
                </c:pt>
                <c:pt idx="24">
                  <c:v>2.1725</c:v>
                </c:pt>
                <c:pt idx="25">
                  <c:v>1.9745</c:v>
                </c:pt>
                <c:pt idx="26">
                  <c:v>2.031</c:v>
                </c:pt>
                <c:pt idx="27">
                  <c:v>2.306</c:v>
                </c:pt>
                <c:pt idx="28">
                  <c:v>2.4095</c:v>
                </c:pt>
                <c:pt idx="29">
                  <c:v>2.4</c:v>
                </c:pt>
                <c:pt idx="30">
                  <c:v>2.433</c:v>
                </c:pt>
                <c:pt idx="31">
                  <c:v>2.7245</c:v>
                </c:pt>
                <c:pt idx="32">
                  <c:v>26.683</c:v>
                </c:pt>
                <c:pt idx="33">
                  <c:v>27.331</c:v>
                </c:pt>
                <c:pt idx="34">
                  <c:v>28.152</c:v>
                </c:pt>
                <c:pt idx="35">
                  <c:v>26.3585</c:v>
                </c:pt>
                <c:pt idx="36">
                  <c:v>26.1345</c:v>
                </c:pt>
                <c:pt idx="37">
                  <c:v>25.5865</c:v>
                </c:pt>
                <c:pt idx="38">
                  <c:v>25.476</c:v>
                </c:pt>
                <c:pt idx="39">
                  <c:v>29.835</c:v>
                </c:pt>
                <c:pt idx="40">
                  <c:v>26.0885</c:v>
                </c:pt>
                <c:pt idx="41">
                  <c:v>26.9215</c:v>
                </c:pt>
                <c:pt idx="42">
                  <c:v>26.7895</c:v>
                </c:pt>
                <c:pt idx="43">
                  <c:v>25.6835</c:v>
                </c:pt>
                <c:pt idx="44">
                  <c:v>27.924</c:v>
                </c:pt>
                <c:pt idx="45">
                  <c:v>27.231</c:v>
                </c:pt>
                <c:pt idx="46">
                  <c:v>26.641</c:v>
                </c:pt>
                <c:pt idx="47">
                  <c:v>27.107</c:v>
                </c:pt>
                <c:pt idx="48">
                  <c:v>27.8775</c:v>
                </c:pt>
                <c:pt idx="49">
                  <c:v>27.306</c:v>
                </c:pt>
                <c:pt idx="50">
                  <c:v>28.7725</c:v>
                </c:pt>
                <c:pt idx="51">
                  <c:v>27.3235</c:v>
                </c:pt>
                <c:pt idx="52">
                  <c:v>26.7245</c:v>
                </c:pt>
                <c:pt idx="53">
                  <c:v>27.307</c:v>
                </c:pt>
                <c:pt idx="54">
                  <c:v>29.34</c:v>
                </c:pt>
                <c:pt idx="55">
                  <c:v>29.246</c:v>
                </c:pt>
                <c:pt idx="56">
                  <c:v>27.743</c:v>
                </c:pt>
                <c:pt idx="57">
                  <c:v>30.3785</c:v>
                </c:pt>
                <c:pt idx="58">
                  <c:v>30.123</c:v>
                </c:pt>
                <c:pt idx="59">
                  <c:v>28.9735</c:v>
                </c:pt>
                <c:pt idx="60">
                  <c:v>28.437</c:v>
                </c:pt>
                <c:pt idx="61">
                  <c:v>29.093</c:v>
                </c:pt>
                <c:pt idx="62">
                  <c:v>27.3245</c:v>
                </c:pt>
                <c:pt idx="63">
                  <c:v>34.9885</c:v>
                </c:pt>
                <c:pt idx="64">
                  <c:v>28.251</c:v>
                </c:pt>
                <c:pt idx="65">
                  <c:v>26.7135</c:v>
                </c:pt>
                <c:pt idx="66">
                  <c:v>28.3885</c:v>
                </c:pt>
                <c:pt idx="67">
                  <c:v>28.129</c:v>
                </c:pt>
                <c:pt idx="68">
                  <c:v>31.9215</c:v>
                </c:pt>
                <c:pt idx="69">
                  <c:v>28.441</c:v>
                </c:pt>
                <c:pt idx="70">
                  <c:v>28.9995</c:v>
                </c:pt>
                <c:pt idx="71">
                  <c:v>26.949</c:v>
                </c:pt>
                <c:pt idx="72">
                  <c:v>28.5835</c:v>
                </c:pt>
                <c:pt idx="73">
                  <c:v>28.75</c:v>
                </c:pt>
                <c:pt idx="74">
                  <c:v>29.565</c:v>
                </c:pt>
                <c:pt idx="75">
                  <c:v>28.8745</c:v>
                </c:pt>
                <c:pt idx="76">
                  <c:v>28.696</c:v>
                </c:pt>
                <c:pt idx="77">
                  <c:v>29.2295</c:v>
                </c:pt>
                <c:pt idx="78">
                  <c:v>31.5145</c:v>
                </c:pt>
                <c:pt idx="79">
                  <c:v>29.836</c:v>
                </c:pt>
                <c:pt idx="80">
                  <c:v>27.3945</c:v>
                </c:pt>
                <c:pt idx="81">
                  <c:v>29.214</c:v>
                </c:pt>
                <c:pt idx="82">
                  <c:v>29.0635</c:v>
                </c:pt>
                <c:pt idx="83">
                  <c:v>28.1395</c:v>
                </c:pt>
                <c:pt idx="84">
                  <c:v>28.705</c:v>
                </c:pt>
                <c:pt idx="85">
                  <c:v>27.932</c:v>
                </c:pt>
                <c:pt idx="86">
                  <c:v>30.2205</c:v>
                </c:pt>
                <c:pt idx="87">
                  <c:v>28.757</c:v>
                </c:pt>
                <c:pt idx="88">
                  <c:v>34.9385</c:v>
                </c:pt>
                <c:pt idx="89">
                  <c:v>31.044</c:v>
                </c:pt>
                <c:pt idx="90">
                  <c:v>27.574</c:v>
                </c:pt>
                <c:pt idx="91">
                  <c:v>28.5135</c:v>
                </c:pt>
                <c:pt idx="92">
                  <c:v>32.0675</c:v>
                </c:pt>
                <c:pt idx="93">
                  <c:v>31.2525</c:v>
                </c:pt>
                <c:pt idx="94">
                  <c:v>29.383</c:v>
                </c:pt>
                <c:pt idx="95">
                  <c:v>27.6655</c:v>
                </c:pt>
                <c:pt idx="96">
                  <c:v>27.0975</c:v>
                </c:pt>
                <c:pt idx="97">
                  <c:v>27.609</c:v>
                </c:pt>
                <c:pt idx="98">
                  <c:v>27.8835</c:v>
                </c:pt>
                <c:pt idx="99">
                  <c:v>29.9725</c:v>
                </c:pt>
                <c:pt idx="100">
                  <c:v>28.715</c:v>
                </c:pt>
                <c:pt idx="101">
                  <c:v>27.0645</c:v>
                </c:pt>
                <c:pt idx="102">
                  <c:v>27.3335</c:v>
                </c:pt>
                <c:pt idx="103">
                  <c:v>26.819</c:v>
                </c:pt>
                <c:pt idx="104">
                  <c:v>26.8185</c:v>
                </c:pt>
                <c:pt idx="105">
                  <c:v>27.233</c:v>
                </c:pt>
                <c:pt idx="106">
                  <c:v>28.1225</c:v>
                </c:pt>
                <c:pt idx="107">
                  <c:v>29.6835</c:v>
                </c:pt>
                <c:pt idx="108">
                  <c:v>27.3365</c:v>
                </c:pt>
                <c:pt idx="109">
                  <c:v>29.1515</c:v>
                </c:pt>
              </c:numCache>
            </c:numRef>
          </c:yVal>
          <c:smooth val="1"/>
        </c:ser>
        <c:axId val="72248594"/>
        <c:axId val="83528410"/>
      </c:scatterChart>
      <c:valAx>
        <c:axId val="7224859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83528410"/>
        <c:crosses val="autoZero"/>
        <c:crossBetween val="midCat"/>
      </c:valAx>
      <c:valAx>
        <c:axId val="8352841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72248594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BCD3109-A4A6-429F-8B3E-D0C551A98B9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8DA3476-DBAB-4142-B879-7C17BA70781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EECB440-BD2E-4028-B9F4-A100F7E7D2A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7F07F3A-B555-4777-97C6-54348054AD4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code.visualstudio.com/download" TargetMode="External"/><Relationship Id="rId2" Type="http://schemas.openxmlformats.org/officeDocument/2006/relationships/hyperlink" Target="https://code.visualstudio.com/download" TargetMode="External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76920" y="288000"/>
            <a:ext cx="32230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Материалы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32720" y="1555560"/>
            <a:ext cx="8820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git clone https://github.com/alexeyfadeev/plv8-backend-demo.git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226160" y="2449080"/>
            <a:ext cx="1551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./init.ps1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428040" y="1159560"/>
            <a:ext cx="27932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Тестовый проект: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1182240" y="2018160"/>
            <a:ext cx="14248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Windows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3724200" y="2449080"/>
            <a:ext cx="1414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./init.sh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3691800" y="2018160"/>
            <a:ext cx="930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Linux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89" name="CustomShape 8"/>
          <p:cNvSpPr/>
          <p:nvPr/>
        </p:nvSpPr>
        <p:spPr>
          <a:xfrm>
            <a:off x="360000" y="3870360"/>
            <a:ext cx="37746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Любая IDE для javascript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90" name="CustomShape 9"/>
          <p:cNvSpPr/>
          <p:nvPr/>
        </p:nvSpPr>
        <p:spPr>
          <a:xfrm>
            <a:off x="367200" y="3138840"/>
            <a:ext cx="48888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Node.js (желательно 12 версии)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91" name="CustomShape 10"/>
          <p:cNvSpPr/>
          <p:nvPr/>
        </p:nvSpPr>
        <p:spPr>
          <a:xfrm>
            <a:off x="736200" y="4284000"/>
            <a:ext cx="2919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Например VS Code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92" name="CustomShape 11"/>
          <p:cNvSpPr/>
          <p:nvPr/>
        </p:nvSpPr>
        <p:spPr>
          <a:xfrm>
            <a:off x="717120" y="4696920"/>
            <a:ext cx="5393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onsolas"/>
                <a:hlinkClick r:id="rId1"/>
              </a:rPr>
              <a:t>https://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onsolas"/>
                <a:hlinkClick r:id="rId2"/>
              </a:rPr>
              <a:t>code.visualstudio.com/download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" name="CustomShape 12"/>
          <p:cNvSpPr/>
          <p:nvPr/>
        </p:nvSpPr>
        <p:spPr>
          <a:xfrm>
            <a:off x="422280" y="5474880"/>
            <a:ext cx="30646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GraphQL Playground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98320" y="536760"/>
            <a:ext cx="65361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Самое сложное с plv8…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27120" y="1362960"/>
            <a:ext cx="39895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Собрать это расширение!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686160" y="2228760"/>
            <a:ext cx="20862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Много шагов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672120" y="2659680"/>
            <a:ext cx="10634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Долго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667440" y="3090600"/>
            <a:ext cx="39852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Скачивает весь Интернет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671040" y="3521160"/>
            <a:ext cx="46418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Около 6ГБ временных файлов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681840" y="3923640"/>
            <a:ext cx="46342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Само расширение – 15/150 Мб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98600" y="536760"/>
            <a:ext cx="61826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Инструкция по сборке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35760" y="1327680"/>
            <a:ext cx="9568080" cy="472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Должен быть установлен postgres, в т.ч. пакет postgresql-server-dev-13</a:t>
            </a:r>
            <a:endParaRPr b="0" lang="ru-RU" sz="19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Установить пакеты:</a:t>
            </a:r>
            <a:br/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sudo apt-get install g++ libc++-dev libc++abi-dev libncurses5sudo apt-get install python-minimal pkg-config python-pip</a:t>
            </a:r>
            <a:endParaRPr b="0" lang="ru-RU" sz="19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Если установлены пакеты libnode-dev и libnode64 - удалить их. Иначе расширение plv8 соберётся неправильно и не сможет установиться в postgres (ошибка undefined symbol: _ZN2v84base12CallOnceImplEPlPFvPvES2_).</a:t>
            </a:r>
            <a:br/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После завершения всех шагов пакеты libnode можно будет установить обратно</a:t>
            </a:r>
            <a:endParaRPr b="0" lang="ru-RU" sz="19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Скачать и распаковать актуальную версию:</a:t>
            </a:r>
            <a:br/>
            <a:r>
              <a:rPr b="0" lang="ru-RU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wget </a:t>
            </a:r>
            <a:r>
              <a:rPr b="0" lang="ru-RU" sz="19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</a:rPr>
              <a:t>https://github.com/plv8/plv8/archive/v2.3.15.tar.gztar</a:t>
            </a: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 -xvzf v2.3.15.tar.gz</a:t>
            </a:r>
            <a:endParaRPr b="0" lang="ru-RU" sz="19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Зайти в созданную папку plv8-2.3.15, выполнить:</a:t>
            </a:r>
            <a:br/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make</a:t>
            </a:r>
            <a:br/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sudo make install</a:t>
            </a:r>
            <a:endParaRPr b="0" lang="ru-RU" sz="19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Для применения расширения в конкретной базе данных нужно подключится к ней под админской учёткой (postgres) и выполнить SQL-скрипт:</a:t>
            </a:r>
            <a:br/>
            <a:r>
              <a:rPr b="0" lang="ru-RU" sz="1900" spc="-1" strike="noStrike">
                <a:solidFill>
                  <a:srgbClr val="000000"/>
                </a:solidFill>
                <a:latin typeface="Calibri"/>
              </a:rPr>
              <a:t>CREATE EXTENSION plv8;</a:t>
            </a: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4536000" y="1476000"/>
            <a:ext cx="2295000" cy="222840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1020960" y="1600200"/>
            <a:ext cx="2219040" cy="199980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8064000" y="1512000"/>
            <a:ext cx="2352240" cy="21808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623160" y="524160"/>
            <a:ext cx="63608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Участвовали в проекте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798840" y="3822480"/>
            <a:ext cx="24411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Роман Данелия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113000" y="3816000"/>
            <a:ext cx="31453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Всеволод Мороцкий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7920000" y="3822480"/>
            <a:ext cx="25722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Кирилл Борисов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792000" y="4315320"/>
            <a:ext cx="1688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Разработчик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7925400" y="4315320"/>
            <a:ext cx="1002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DevOps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4104000" y="4315320"/>
            <a:ext cx="591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CTO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4"/>
          <a:stretch/>
        </p:blipFill>
        <p:spPr>
          <a:xfrm>
            <a:off x="7920000" y="5256000"/>
            <a:ext cx="1078560" cy="1078560"/>
          </a:xfrm>
          <a:prstGeom prst="rect">
            <a:avLst/>
          </a:prstGeom>
          <a:ln>
            <a:noFill/>
          </a:ln>
        </p:spPr>
      </p:pic>
      <p:sp>
        <p:nvSpPr>
          <p:cNvPr id="163" name="CustomShape 8"/>
          <p:cNvSpPr/>
          <p:nvPr/>
        </p:nvSpPr>
        <p:spPr>
          <a:xfrm>
            <a:off x="9072000" y="5635440"/>
            <a:ext cx="217440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262626"/>
                </a:solidFill>
                <a:latin typeface="Calibri Light"/>
              </a:rPr>
              <a:t>sibedge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69880" y="536760"/>
            <a:ext cx="85694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Plv8 v2.3.15 - установка в Linux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27480" y="1504440"/>
            <a:ext cx="7723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git clone https://github.com/sibedge-llc/plv8-build.git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596520" y="1949040"/>
            <a:ext cx="196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cd plv8-build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611280" y="2393640"/>
            <a:ext cx="2511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sudo make install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9000" y="390960"/>
            <a:ext cx="26028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В докере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17880" y="1164240"/>
            <a:ext cx="11381040" cy="54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FROM amd64/debian:buster-slim AS installer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RUN buildDependencies="ca-certificates git" \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&amp;&amp; apt-get update &amp;&amp; apt-get install -y --no-install-recommends ${buildDependencies}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RUN mkdir -p /tmp/build \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  </a:t>
            </a: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&amp;&amp; cd /tmp/build \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  </a:t>
            </a: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&amp;&amp; git clone https://github.com/sibedge-llc/plv8-build.git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RUN apt-get clean \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  </a:t>
            </a: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&amp;&amp; apt-get remove -y ${buildDependencies} \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  </a:t>
            </a: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&amp;&amp; apt-get autoremove -y \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  </a:t>
            </a: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&amp;&amp; rm -rf /var/lib/apt/lists/*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FROM postgres:13.4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ARG PG_MAJOR_VERSION=13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RUN runtimeDependencies="libc++1" \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&amp;&amp; apt-get update &amp;&amp; apt-get install -y --no-install-recommends ${runtimeDependencies}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COPY --from=installer /tmp/build/plv8-build/pkglibdir /usr/lib/postgresql/${PG_MAJOR_VERSION}/lib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onsolas"/>
              </a:rPr>
              <a:t>COPY --from=installer /tmp/build/plv8-build/extension /usr/share/postgresql/${PG_MAJOR_VERSION}/extension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76000" y="536760"/>
            <a:ext cx="91346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Plv8 v3.0.0 — готов docker image!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625320" y="1363320"/>
            <a:ext cx="6214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docker pull sibedge/postgres-plv8:13.4-3.0.0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624600" y="1800000"/>
            <a:ext cx="31194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Выложили сегодня!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76000" y="536760"/>
            <a:ext cx="58078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Plv8 v3.0.0 vs v2.3.15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862560" y="1370520"/>
            <a:ext cx="7253640" cy="37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update to v8 8.6.405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support postgres 14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Bigint support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BigInt64Array support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direct JSONB conversion to and from v8 objects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plv8.memory_usage()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SPI fixes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per user v8 isolates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1435680" y="1795320"/>
            <a:ext cx="347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?. operator, ?? operator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95920" y="536760"/>
            <a:ext cx="11157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Как сделать разработку на plv8 удобнее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843120" y="1755720"/>
            <a:ext cx="48416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node.js работает на движке V8 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339840" y="2553480"/>
            <a:ext cx="40842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Подменить операции с БД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325080" y="1334880"/>
            <a:ext cx="37976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Запустить код локально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411480" y="4308120"/>
            <a:ext cx="3177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npm-пакет pg-native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1" name="CustomShape 6"/>
          <p:cNvSpPr/>
          <p:nvPr/>
        </p:nvSpPr>
        <p:spPr>
          <a:xfrm>
            <a:off x="889920" y="2984400"/>
            <a:ext cx="2785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plv8.execute(query)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2" name="CustomShape 7"/>
          <p:cNvSpPr/>
          <p:nvPr/>
        </p:nvSpPr>
        <p:spPr>
          <a:xfrm>
            <a:off x="6762240" y="5892480"/>
            <a:ext cx="487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build-essential python3 libpq-dev postgresql-client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70240" y="536760"/>
            <a:ext cx="50990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Варианты запуска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12000" y="1944000"/>
            <a:ext cx="26730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SQLite In-Memory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09120" y="1334880"/>
            <a:ext cx="63608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Подключение к внешней СУБД (pg-native)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639000" y="2561760"/>
            <a:ext cx="9064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Mock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86720" y="536760"/>
            <a:ext cx="7825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Взаимодействие с бэкендом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033920" y="1719720"/>
            <a:ext cx="39060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Например Asp.NET Core 5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490320" y="2553480"/>
            <a:ext cx="78850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Используем plv8 там, где это действительно нужно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548640" y="1298880"/>
            <a:ext cx="61095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Классическая архитектура приложения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497520" y="3056400"/>
            <a:ext cx="40050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Здесь бэкенд - прослойка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1012320" y="3495600"/>
            <a:ext cx="59814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Т.е. Json от plv8 возвращается как есть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D3AEF13-5061-4D96-A8B8-01FB276BA4A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50560" y="536760"/>
            <a:ext cx="40521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Plv8 – что это?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288000" y="1303920"/>
            <a:ext cx="112849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Процедурный язык, позволяющий запускать javascript-код внутри Postgres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643680" y="1791720"/>
            <a:ext cx="3336480" cy="3336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229320" y="465480"/>
            <a:ext cx="5048280" cy="891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5000" spc="-1" strike="noStrike">
                <a:solidFill>
                  <a:srgbClr val="800000"/>
                </a:solidFill>
                <a:latin typeface="Segoe UI"/>
              </a:rPr>
              <a:t>ИЗ КОРОБКИ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560160" y="1342440"/>
            <a:ext cx="3403080" cy="460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3000"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800000"/>
                </a:solidFill>
                <a:latin typeface="Segoe UI"/>
              </a:rPr>
              <a:t>УНИВЕРСАЛЬНЫЙ КОД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5" name="Line 3"/>
          <p:cNvSpPr/>
          <p:nvPr/>
        </p:nvSpPr>
        <p:spPr>
          <a:xfrm>
            <a:off x="6101640" y="448560"/>
            <a:ext cx="360" cy="5918400"/>
          </a:xfrm>
          <a:prstGeom prst="line">
            <a:avLst/>
          </a:prstGeom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6360840" y="450720"/>
            <a:ext cx="504828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5000" spc="-1" strike="noStrike">
                <a:solidFill>
                  <a:srgbClr val="800000"/>
                </a:solidFill>
                <a:latin typeface="Segoe UI"/>
              </a:rPr>
              <a:t>ПОД ПРОЕКТ</a:t>
            </a:r>
            <a:endParaRPr b="0" lang="ru-RU" sz="5000" spc="-1" strike="noStrike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6525000" y="1320840"/>
            <a:ext cx="4815000" cy="44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40000"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800000"/>
                </a:solidFill>
                <a:latin typeface="Segoe UI"/>
              </a:rPr>
              <a:t>НА ПРИМЕРЕ ВНУТРЕННЕЙ СИСТЕМЫ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6969240" y="2392200"/>
            <a:ext cx="2136600" cy="11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385623"/>
                </a:solidFill>
                <a:latin typeface="Segoe UI"/>
              </a:rPr>
              <a:t>ПРОСТЫЕ ОТЧЁТЫ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9" name="CustomShape 7"/>
          <p:cNvSpPr/>
          <p:nvPr/>
        </p:nvSpPr>
        <p:spPr>
          <a:xfrm>
            <a:off x="9272520" y="2392200"/>
            <a:ext cx="2136600" cy="11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385623"/>
                </a:solidFill>
                <a:latin typeface="Segoe UI"/>
              </a:rPr>
              <a:t>СЛОЖНЫЕ ОТЧЁТЫ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0" name="CustomShape 8"/>
          <p:cNvSpPr/>
          <p:nvPr/>
        </p:nvSpPr>
        <p:spPr>
          <a:xfrm>
            <a:off x="6539760" y="350280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Segoe UI"/>
              </a:rPr>
              <a:t>SQL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1" name="CustomShape 9"/>
          <p:cNvSpPr/>
          <p:nvPr/>
        </p:nvSpPr>
        <p:spPr>
          <a:xfrm>
            <a:off x="8889120" y="350280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Segoe UI"/>
              </a:rPr>
              <a:t>PLV8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02" name="CustomShape 10"/>
          <p:cNvSpPr/>
          <p:nvPr/>
        </p:nvSpPr>
        <p:spPr>
          <a:xfrm>
            <a:off x="6518160" y="460224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Segoe UI"/>
              </a:rPr>
              <a:t>REST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3" name="CustomShape 11"/>
          <p:cNvSpPr/>
          <p:nvPr/>
        </p:nvSpPr>
        <p:spPr>
          <a:xfrm>
            <a:off x="8764920" y="460224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Segoe UI"/>
              </a:rPr>
              <a:t>REST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4" name="CustomShape 12"/>
          <p:cNvSpPr/>
          <p:nvPr/>
        </p:nvSpPr>
        <p:spPr>
          <a:xfrm>
            <a:off x="6643800" y="5288760"/>
            <a:ext cx="122868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Segoe UI"/>
              </a:rPr>
              <a:t>GET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5" name="CustomShape 13"/>
          <p:cNvSpPr/>
          <p:nvPr/>
        </p:nvSpPr>
        <p:spPr>
          <a:xfrm>
            <a:off x="8906040" y="5288760"/>
            <a:ext cx="122868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Segoe UI"/>
              </a:rPr>
              <a:t>GET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229320" y="465480"/>
            <a:ext cx="5048280" cy="891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5000" spc="-1" strike="noStrike">
                <a:solidFill>
                  <a:srgbClr val="800000"/>
                </a:solidFill>
                <a:latin typeface="Segoe UI"/>
              </a:rPr>
              <a:t>ИЗ КОРОБКИ</a:t>
            </a:r>
            <a:endParaRPr b="0" lang="ru-RU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560160" y="1342440"/>
            <a:ext cx="3403080" cy="460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3000"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800000"/>
                </a:solidFill>
                <a:latin typeface="Segoe UI"/>
              </a:rPr>
              <a:t>УНИВЕРСАЛЬНЫЙ КОД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8" name="Line 3"/>
          <p:cNvSpPr/>
          <p:nvPr/>
        </p:nvSpPr>
        <p:spPr>
          <a:xfrm>
            <a:off x="6101640" y="448560"/>
            <a:ext cx="360" cy="5918400"/>
          </a:xfrm>
          <a:prstGeom prst="line">
            <a:avLst/>
          </a:prstGeom>
          <a:ln w="648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4"/>
          <p:cNvSpPr/>
          <p:nvPr/>
        </p:nvSpPr>
        <p:spPr>
          <a:xfrm>
            <a:off x="6360840" y="450720"/>
            <a:ext cx="504828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5000" spc="-1" strike="noStrike">
                <a:solidFill>
                  <a:srgbClr val="800000"/>
                </a:solidFill>
                <a:latin typeface="Segoe UI"/>
              </a:rPr>
              <a:t>ПОД ПРОЕКТ</a:t>
            </a:r>
            <a:endParaRPr b="0" lang="ru-RU" sz="50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767160" y="2392200"/>
            <a:ext cx="2136600" cy="11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385623"/>
                </a:solidFill>
                <a:latin typeface="Segoe UI"/>
              </a:rPr>
              <a:t>ПОЛУЧЕНИЕ ДАННЫХ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3106440" y="2392200"/>
            <a:ext cx="2332440" cy="90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385623"/>
                </a:solidFill>
                <a:latin typeface="Segoe UI"/>
              </a:rPr>
              <a:t>ВСТАВКА, ОБНОВЛЕНИЕ, УДАЛЕНИЕ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12" name="CustomShape 7"/>
          <p:cNvSpPr/>
          <p:nvPr/>
        </p:nvSpPr>
        <p:spPr>
          <a:xfrm>
            <a:off x="6969240" y="2392200"/>
            <a:ext cx="2136600" cy="11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385623"/>
                </a:solidFill>
                <a:latin typeface="Segoe UI"/>
              </a:rPr>
              <a:t>ПРОСТЫЕ ОТЧЁТЫ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3" name="CustomShape 8"/>
          <p:cNvSpPr/>
          <p:nvPr/>
        </p:nvSpPr>
        <p:spPr>
          <a:xfrm>
            <a:off x="9272520" y="2392200"/>
            <a:ext cx="2136600" cy="11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385623"/>
                </a:solidFill>
                <a:latin typeface="Segoe UI"/>
              </a:rPr>
              <a:t>СЛОЖНЫЕ ОТЧЁТЫ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4" name="CustomShape 9"/>
          <p:cNvSpPr/>
          <p:nvPr/>
        </p:nvSpPr>
        <p:spPr>
          <a:xfrm>
            <a:off x="455040" y="350280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Segoe UI"/>
              </a:rPr>
              <a:t>PLV8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5" name="CustomShape 10"/>
          <p:cNvSpPr/>
          <p:nvPr/>
        </p:nvSpPr>
        <p:spPr>
          <a:xfrm>
            <a:off x="2722680" y="350280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Segoe UI"/>
              </a:rPr>
              <a:t>PLV8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6" name="CustomShape 11"/>
          <p:cNvSpPr/>
          <p:nvPr/>
        </p:nvSpPr>
        <p:spPr>
          <a:xfrm>
            <a:off x="6539760" y="350280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Segoe UI"/>
              </a:rPr>
              <a:t>SQL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7" name="CustomShape 12"/>
          <p:cNvSpPr/>
          <p:nvPr/>
        </p:nvSpPr>
        <p:spPr>
          <a:xfrm>
            <a:off x="8889120" y="350280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Segoe UI"/>
              </a:rPr>
              <a:t>PLV8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8" name="CustomShape 13"/>
          <p:cNvSpPr/>
          <p:nvPr/>
        </p:nvSpPr>
        <p:spPr>
          <a:xfrm>
            <a:off x="712800" y="457740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75000"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Segoe UI"/>
              </a:rPr>
              <a:t>GraphQL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9" name="CustomShape 14"/>
          <p:cNvSpPr/>
          <p:nvPr/>
        </p:nvSpPr>
        <p:spPr>
          <a:xfrm>
            <a:off x="2602440" y="460404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Segoe UI"/>
              </a:rPr>
              <a:t>REST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0" name="CustomShape 15"/>
          <p:cNvSpPr/>
          <p:nvPr/>
        </p:nvSpPr>
        <p:spPr>
          <a:xfrm>
            <a:off x="6518160" y="460224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Segoe UI"/>
              </a:rPr>
              <a:t>REST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1" name="CustomShape 16"/>
          <p:cNvSpPr/>
          <p:nvPr/>
        </p:nvSpPr>
        <p:spPr>
          <a:xfrm>
            <a:off x="8764920" y="4602240"/>
            <a:ext cx="20095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Segoe UI"/>
              </a:rPr>
              <a:t>REST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2" name="CustomShape 17"/>
          <p:cNvSpPr/>
          <p:nvPr/>
        </p:nvSpPr>
        <p:spPr>
          <a:xfrm>
            <a:off x="458280" y="5324760"/>
            <a:ext cx="139392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Segoe UI"/>
              </a:rPr>
              <a:t>POST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3" name="CustomShape 18"/>
          <p:cNvSpPr/>
          <p:nvPr/>
        </p:nvSpPr>
        <p:spPr>
          <a:xfrm>
            <a:off x="2894760" y="5324760"/>
            <a:ext cx="200952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59000"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Segoe UI"/>
              </a:rPr>
              <a:t>POST/PUT/DELETE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4" name="CustomShape 19"/>
          <p:cNvSpPr/>
          <p:nvPr/>
        </p:nvSpPr>
        <p:spPr>
          <a:xfrm>
            <a:off x="6607800" y="5288760"/>
            <a:ext cx="122868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Segoe UI"/>
              </a:rPr>
              <a:t>GET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5" name="CustomShape 20"/>
          <p:cNvSpPr/>
          <p:nvPr/>
        </p:nvSpPr>
        <p:spPr>
          <a:xfrm>
            <a:off x="8870040" y="5288760"/>
            <a:ext cx="1228680" cy="4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Segoe UI"/>
              </a:rPr>
              <a:t>GET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6" name="CustomShape 21"/>
          <p:cNvSpPr/>
          <p:nvPr/>
        </p:nvSpPr>
        <p:spPr>
          <a:xfrm>
            <a:off x="6525000" y="1320840"/>
            <a:ext cx="4815000" cy="44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40000"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800000"/>
                </a:solidFill>
                <a:latin typeface="Segoe UI"/>
              </a:rPr>
              <a:t>НА ПРИМЕРЕ ВНУТРЕННЕЙ СИСТЕМЫ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527760" y="536760"/>
            <a:ext cx="81579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Собственный GraphQL-сервер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585360" y="1903320"/>
            <a:ext cx="56293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Схема данных (Intraspection) - dotnet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575280" y="1334880"/>
            <a:ext cx="43142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Выполнение запросов - plv8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612000" y="3179880"/>
            <a:ext cx="31240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Код универсальный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598680" y="3610800"/>
            <a:ext cx="4221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Вложенные объекты: по FK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594000" y="4041720"/>
            <a:ext cx="8274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Можно добавлять связи вручную (например для VIEW)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3" name="CustomShape 7"/>
          <p:cNvSpPr/>
          <p:nvPr/>
        </p:nvSpPr>
        <p:spPr>
          <a:xfrm>
            <a:off x="576360" y="4472640"/>
            <a:ext cx="50014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Фильтрация, сортировка, paging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>
            <a:off x="608040" y="4887720"/>
            <a:ext cx="5085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Поддержка агрегатных функций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35" name="CustomShape 9"/>
          <p:cNvSpPr/>
          <p:nvPr/>
        </p:nvSpPr>
        <p:spPr>
          <a:xfrm>
            <a:off x="608040" y="5334480"/>
            <a:ext cx="20908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Группировка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601200" y="536760"/>
            <a:ext cx="7965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Разработка GraphQL-сервера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37" name="Рисунок 1" descr=""/>
          <p:cNvPicPr/>
          <p:nvPr/>
        </p:nvPicPr>
        <p:blipFill>
          <a:blip r:embed="rId1"/>
          <a:stretch/>
        </p:blipFill>
        <p:spPr>
          <a:xfrm>
            <a:off x="767880" y="1386720"/>
            <a:ext cx="6426360" cy="4819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24800" y="536760"/>
            <a:ext cx="65224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Unit-тесты для GraphQL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508680" y="1414440"/>
            <a:ext cx="26730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SQLite In-Memory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510120" y="2076120"/>
            <a:ext cx="34012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Mock (node-sql-parser)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93000" y="536760"/>
            <a:ext cx="5829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Производительность</a:t>
            </a:r>
            <a:endParaRPr b="0" lang="ru-RU" sz="4000" spc="-1" strike="noStrike">
              <a:latin typeface="Arial"/>
            </a:endParaRPr>
          </a:p>
        </p:txBody>
      </p:sp>
      <p:graphicFrame>
        <p:nvGraphicFramePr>
          <p:cNvPr id="242" name="Диаграмма 4"/>
          <p:cNvGraphicFramePr/>
          <p:nvPr/>
        </p:nvGraphicFramePr>
        <p:xfrm>
          <a:off x="946800" y="1428840"/>
          <a:ext cx="6360120" cy="467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3" name="CustomShape 2"/>
          <p:cNvSpPr/>
          <p:nvPr/>
        </p:nvSpPr>
        <p:spPr>
          <a:xfrm>
            <a:off x="744840" y="1244520"/>
            <a:ext cx="2155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262626"/>
                </a:solidFill>
                <a:latin typeface="Calibri Light"/>
              </a:rPr>
              <a:t>время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5768640" y="5866200"/>
            <a:ext cx="2155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262626"/>
                </a:solidFill>
                <a:latin typeface="Calibri Light"/>
              </a:rPr>
              <a:t>Количество элементов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Диаграмма 5"/>
          <p:cNvGraphicFramePr/>
          <p:nvPr/>
        </p:nvGraphicFramePr>
        <p:xfrm>
          <a:off x="1078560" y="1580760"/>
          <a:ext cx="6664680" cy="452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6" name="CustomShape 1"/>
          <p:cNvSpPr/>
          <p:nvPr/>
        </p:nvSpPr>
        <p:spPr>
          <a:xfrm>
            <a:off x="635760" y="1363320"/>
            <a:ext cx="2155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262626"/>
                </a:solidFill>
                <a:latin typeface="Calibri Light"/>
              </a:rPr>
              <a:t>время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5643000" y="5663880"/>
            <a:ext cx="2155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262626"/>
                </a:solidFill>
                <a:latin typeface="Calibri Light"/>
              </a:rPr>
              <a:t>Количество элементов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85000" y="536760"/>
            <a:ext cx="5829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Производительность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76000" y="536760"/>
            <a:ext cx="58078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Plv8 v3.0.0 vs v2.3.15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862560" y="1370520"/>
            <a:ext cx="7253640" cy="37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update to v8 8.6.405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support postgres 14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Bigint support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BigInt64Array support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0000"/>
                </a:solidFill>
                <a:latin typeface="Consolas"/>
              </a:rPr>
              <a:t>add direct JSONB conversion to and from v8 objects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plv8.memory_usage()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SPI fixes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add per user v8 isolates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1435680" y="1795320"/>
            <a:ext cx="347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?. operator, ?? operator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23160" y="536760"/>
            <a:ext cx="7734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Авторизация (в разработке)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635760" y="1420920"/>
            <a:ext cx="609552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{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ANON_READ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  </a:t>
            </a:r>
            <a:r>
              <a:rPr b="0" lang="ru-RU" sz="1800" spc="-1" strike="noStrike">
                <a:solidFill>
                  <a:srgbClr val="ff8000"/>
                </a:solidFill>
                <a:latin typeface="Consolas"/>
              </a:rPr>
              <a:t>0b000001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USER_READ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  </a:t>
            </a:r>
            <a:r>
              <a:rPr b="0" lang="ru-RU" sz="1800" spc="-1" strike="noStrike">
                <a:solidFill>
                  <a:srgbClr val="ff8000"/>
                </a:solidFill>
                <a:latin typeface="Consolas"/>
              </a:rPr>
              <a:t>0b000010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80"/>
                </a:solidFill>
                <a:latin typeface="Consolas"/>
                <a:ea typeface="DejaVu San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  <a:ea typeface="DejaVu Sans"/>
              </a:rPr>
              <a:t>ANY_READ: ANON_READ | USER_READ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USER_READ_OWN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</a:t>
            </a:r>
            <a:r>
              <a:rPr b="0" lang="ru-RU" sz="1800" spc="-1" strike="noStrike">
                <a:solidFill>
                  <a:srgbClr val="ff8000"/>
                </a:solidFill>
                <a:latin typeface="Consolas"/>
              </a:rPr>
              <a:t>0b000100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RELATED_READ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</a:t>
            </a:r>
            <a:r>
              <a:rPr b="0" lang="ru-RU" sz="1800" spc="-1" strike="noStrike">
                <a:solidFill>
                  <a:srgbClr val="ff8000"/>
                </a:solidFill>
                <a:latin typeface="Consolas"/>
              </a:rPr>
              <a:t>0b001000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USER_WRITE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 </a:t>
            </a:r>
            <a:r>
              <a:rPr b="0" lang="ru-RU" sz="1800" spc="-1" strike="noStrike">
                <a:solidFill>
                  <a:srgbClr val="ff8000"/>
                </a:solidFill>
                <a:latin typeface="Consolas"/>
              </a:rPr>
              <a:t>0b010000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USER_WRITE_OWN</a:t>
            </a: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Consolas"/>
              </a:rPr>
              <a:t> </a:t>
            </a:r>
            <a:r>
              <a:rPr b="0" lang="ru-RU" sz="1800" spc="-1" strike="noStrike">
                <a:solidFill>
                  <a:srgbClr val="ff8000"/>
                </a:solidFill>
                <a:latin typeface="Consolas"/>
              </a:rPr>
              <a:t>0b100000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80"/>
                </a:solidFill>
                <a:latin typeface="Consolas"/>
              </a:rPr>
              <a:t>};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609840" y="4422600"/>
            <a:ext cx="58060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Служебная таблица с конфигурацией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601920" y="5084640"/>
            <a:ext cx="90126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Поля FK для пользователей должны называться одинаково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1056240" y="5536440"/>
            <a:ext cx="27522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Например user_id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71240" y="536760"/>
            <a:ext cx="19292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Планы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530640" y="1368360"/>
            <a:ext cx="36986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Поддержка из коробки: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950040" y="1835280"/>
            <a:ext cx="55015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Генерация typescript-api из Swagger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91360" y="1506600"/>
            <a:ext cx="723420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CREATE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OR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REPLACE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FUNCTION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js_nsort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(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x text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)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RETURNS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text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 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LANGUAGE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plv8 IMMUTABLE 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AS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$$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   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const m 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=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x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.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match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(/^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\s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*(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\d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+)(.*)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$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/);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 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   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return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m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       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?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m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[</a:t>
            </a:r>
            <a:r>
              <a:rPr b="0" lang="ru-RU" sz="1800" spc="-1" strike="noStrike">
                <a:solidFill>
                  <a:srgbClr val="ff8000"/>
                </a:solidFill>
                <a:latin typeface="Segoe UI Semilight"/>
              </a:rPr>
              <a:t>1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].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padStart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(</a:t>
            </a:r>
            <a:r>
              <a:rPr b="0" lang="ru-RU" sz="1800" spc="-1" strike="noStrike">
                <a:solidFill>
                  <a:srgbClr val="ff8000"/>
                </a:solidFill>
                <a:latin typeface="Segoe UI Semilight"/>
              </a:rPr>
              <a:t>10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m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[</a:t>
            </a:r>
            <a:r>
              <a:rPr b="0" lang="ru-RU" sz="1800" spc="-1" strike="noStrike">
                <a:solidFill>
                  <a:srgbClr val="ff8000"/>
                </a:solidFill>
                <a:latin typeface="Segoe UI Semilight"/>
              </a:rPr>
              <a:t>1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].</a:t>
            </a:r>
            <a:r>
              <a:rPr b="1" lang="ru-RU" sz="1800" spc="-1" strike="noStrike">
                <a:solidFill>
                  <a:srgbClr val="0000ff"/>
                </a:solidFill>
                <a:latin typeface="Segoe UI Semilight"/>
              </a:rPr>
              <a:t>length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,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</a:t>
            </a:r>
            <a:r>
              <a:rPr b="0" lang="ru-RU" sz="1800" spc="-1" strike="noStrike">
                <a:solidFill>
                  <a:srgbClr val="808080"/>
                </a:solidFill>
                <a:latin typeface="Segoe UI Semilight"/>
              </a:rPr>
              <a:t>'0'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)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+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m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[</a:t>
            </a:r>
            <a:r>
              <a:rPr b="0" lang="ru-RU" sz="1800" spc="-1" strike="noStrike">
                <a:solidFill>
                  <a:srgbClr val="ff8000"/>
                </a:solidFill>
                <a:latin typeface="Segoe UI Semilight"/>
              </a:rPr>
              <a:t>2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       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:</a:t>
            </a: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 x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egoe UI Semilight"/>
              </a:rPr>
              <a:t>$$</a:t>
            </a:r>
            <a:r>
              <a:rPr b="1" lang="ru-RU" sz="1800" spc="-1" strike="noStrike">
                <a:solidFill>
                  <a:srgbClr val="000080"/>
                </a:solidFill>
                <a:latin typeface="Segoe UI Semilight"/>
              </a:rPr>
              <a:t>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648000" y="536760"/>
            <a:ext cx="63669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Plv8 – пример функции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513720" y="4552200"/>
            <a:ext cx="37944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Подсветка синтаксиса :/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Рисунок 3" descr=""/>
          <p:cNvPicPr/>
          <p:nvPr/>
        </p:nvPicPr>
        <p:blipFill>
          <a:blip r:embed="rId1"/>
          <a:stretch/>
        </p:blipFill>
        <p:spPr>
          <a:xfrm>
            <a:off x="0" y="-1273320"/>
            <a:ext cx="12191760" cy="8972640"/>
          </a:xfrm>
          <a:prstGeom prst="rect">
            <a:avLst/>
          </a:prstGeom>
          <a:ln>
            <a:noFill/>
          </a:ln>
        </p:spPr>
      </p:pic>
      <p:sp>
        <p:nvSpPr>
          <p:cNvPr id="261" name="CustomShape 1"/>
          <p:cNvSpPr/>
          <p:nvPr/>
        </p:nvSpPr>
        <p:spPr>
          <a:xfrm>
            <a:off x="3285360" y="2832120"/>
            <a:ext cx="735516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2000" spc="-1" strike="noStrike">
                <a:solidFill>
                  <a:srgbClr val="ffffff"/>
                </a:solidFill>
                <a:latin typeface="Segoe UI"/>
              </a:rPr>
              <a:t>КОНЕЦ</a:t>
            </a:r>
            <a:endParaRPr b="0" lang="ru-RU" sz="1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60520" y="524160"/>
            <a:ext cx="86194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MS SQL – можно писать на .NET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19200" y="1249560"/>
            <a:ext cx="58672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Нужно компилировать и загружать dll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1090080" y="1792800"/>
            <a:ext cx="62056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Выполнение: запускается dotnet runtime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1109160" y="2228760"/>
            <a:ext cx="43552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Внешнее подключение к БД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689040" y="3434760"/>
            <a:ext cx="51876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Plv8: интерпретатор внутри СУБД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1139400" y="3865320"/>
            <a:ext cx="73090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Доступ к данным: высокая производительность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85200" y="477720"/>
            <a:ext cx="108828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Типизация в языках программирования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63040" y="1249560"/>
            <a:ext cx="40338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Статическая: компиляция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990000" y="1680480"/>
            <a:ext cx="18284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C# (dotnet)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1002240" y="2044800"/>
            <a:ext cx="7678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Java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504000" y="3434760"/>
            <a:ext cx="47865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Динамическая: интерпретация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948240" y="2444760"/>
            <a:ext cx="840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C++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035000" y="3888000"/>
            <a:ext cx="15451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Javascript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1014120" y="4287960"/>
            <a:ext cx="11458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Python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1018440" y="4688280"/>
            <a:ext cx="70092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Php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95560" y="536760"/>
            <a:ext cx="108828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Типизация в языках программирования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11480" y="1321560"/>
            <a:ext cx="40338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Статическая: компиляция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775440" y="1752480"/>
            <a:ext cx="65408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Сложнее работать со структурами данных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352440" y="3304440"/>
            <a:ext cx="47865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Динамическая: интерпретация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730800" y="3757680"/>
            <a:ext cx="41662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Ниже производительность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732240" y="4157640"/>
            <a:ext cx="46054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Высокое потребление памяти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81040" y="536760"/>
            <a:ext cx="7578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Для чего лучше подходит *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691560" y="1890000"/>
            <a:ext cx="40338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Статическая: компиляция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151280" y="2320560"/>
            <a:ext cx="31604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Разработка бэкенда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632520" y="3475800"/>
            <a:ext cx="47865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Динамическая: интерпретация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1123920" y="3929400"/>
            <a:ext cx="3465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Выполнение скриптов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1074960" y="1158840"/>
            <a:ext cx="48110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c00000"/>
                </a:solidFill>
                <a:latin typeface="Calibri Light"/>
              </a:rPr>
              <a:t>* Оценочное суждение автора!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89040" y="536760"/>
            <a:ext cx="7578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Для чего лучше подходит *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799560" y="1890000"/>
            <a:ext cx="40338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Статическая: компиляция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1259280" y="2320560"/>
            <a:ext cx="31604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Разработка бэкенда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740520" y="3475800"/>
            <a:ext cx="47865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Динамическая: интерпретация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1231920" y="3929400"/>
            <a:ext cx="34653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Выполнение скриптов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1182960" y="1158840"/>
            <a:ext cx="481104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c00000"/>
                </a:solidFill>
                <a:latin typeface="Calibri Light"/>
              </a:rPr>
              <a:t>* Оценочное суждение автора!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4" name="CustomShape 7"/>
          <p:cNvSpPr/>
          <p:nvPr/>
        </p:nvSpPr>
        <p:spPr>
          <a:xfrm>
            <a:off x="5738040" y="2335320"/>
            <a:ext cx="203580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SQL - скрипт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5774040" y="2715480"/>
            <a:ext cx="28497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Javascript - скрипт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6" name="CustomShape 9"/>
          <p:cNvSpPr/>
          <p:nvPr/>
        </p:nvSpPr>
        <p:spPr>
          <a:xfrm>
            <a:off x="5742360" y="3146400"/>
            <a:ext cx="18345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Л – логика!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6520" y="536760"/>
            <a:ext cx="10210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78d7"/>
                </a:solidFill>
                <a:latin typeface="Calibri Light"/>
              </a:rPr>
              <a:t>Проблемы разработки на стороне БД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51880" y="1362960"/>
            <a:ext cx="48934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Соответствие версии кода и БД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560520" y="1911960"/>
            <a:ext cx="3603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Командная разработка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580680" y="2460960"/>
            <a:ext cx="14446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Отладка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578160" y="3009960"/>
            <a:ext cx="4737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Автоматическое тестирование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557640" y="3571920"/>
            <a:ext cx="115668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262626"/>
                </a:solidFill>
                <a:latin typeface="Calibri Light"/>
              </a:rPr>
              <a:t>Deploy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2021-03-18T05:19:27Z</dcterms:created>
  <dc:creator>Aleksey Fadeev</dc:creator>
  <dc:description/>
  <dc:language>en-US</dc:language>
  <cp:lastModifiedBy/>
  <dcterms:modified xsi:type="dcterms:W3CDTF">2021-10-25T14:59:37Z</dcterms:modified>
  <cp:revision>93</cp:revision>
  <dc:subject/>
  <dc:title>ИЗ КОРОБКИ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