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68" r:id="rId4"/>
    <p:sldId id="263" r:id="rId5"/>
    <p:sldId id="264" r:id="rId6"/>
    <p:sldId id="265" r:id="rId7"/>
    <p:sldId id="266" r:id="rId8"/>
    <p:sldId id="267" r:id="rId9"/>
    <p:sldId id="259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 snapToGrid="0">
      <p:cViewPr varScale="1">
        <p:scale>
          <a:sx n="55" d="100"/>
          <a:sy n="55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6873" y="-2254062"/>
            <a:ext cx="32550504" cy="18224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773" y="-251734"/>
            <a:ext cx="15920720" cy="15133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1051" y="11641805"/>
            <a:ext cx="3461182" cy="103146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1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Миска салата с жареным рисом, варёными яйцами и палочками для еды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0" name="Тарелка с рублеными котлетами из лосося, салатом и хумусом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миска салата с жареным рисом, варёными яйцами и палочками для еды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773" y="-251734"/>
            <a:ext cx="15920720" cy="15133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073" y="10640453"/>
            <a:ext cx="8173746" cy="5236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4726" y="-2008747"/>
            <a:ext cx="8173747" cy="5236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935" y="1400881"/>
            <a:ext cx="4589730" cy="703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0631" y="1396608"/>
            <a:ext cx="2389137" cy="71198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773" y="-251734"/>
            <a:ext cx="15920720" cy="15133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726" y="11275453"/>
            <a:ext cx="8173747" cy="5236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935" y="1400881"/>
            <a:ext cx="4589730" cy="703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0631" y="1396608"/>
            <a:ext cx="2389137" cy="711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06759" y="2951622"/>
            <a:ext cx="5086719" cy="8162139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7394" y="-10283190"/>
            <a:ext cx="26778788" cy="17721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773" y="-251734"/>
            <a:ext cx="15920720" cy="1513386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" descr="Изображение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23773" y="-251734"/>
            <a:ext cx="15920720" cy="15133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Изображение" descr="Изображение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874726" y="-2008747"/>
            <a:ext cx="8173747" cy="5236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Изображение" descr="Изображение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090631" y="1396608"/>
            <a:ext cx="2389137" cy="71198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Название…"/>
          <p:cNvSpPr txBox="1"/>
          <p:nvPr/>
        </p:nvSpPr>
        <p:spPr>
          <a:xfrm>
            <a:off x="1750330" y="2811853"/>
            <a:ext cx="14391760" cy="417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14700" b="1">
                <a:solidFill>
                  <a:srgbClr val="000000"/>
                </a:solidFill>
              </a:defRPr>
            </a:pPr>
            <a:r>
              <a:rPr lang="en-US" dirty="0" smtClean="0"/>
              <a:t>1C ERP </a:t>
            </a:r>
            <a:r>
              <a:rPr lang="ru-RU" dirty="0" smtClean="0"/>
              <a:t>на 750+</a:t>
            </a:r>
            <a:br>
              <a:rPr lang="ru-RU" dirty="0" smtClean="0"/>
            </a:br>
            <a:r>
              <a:rPr lang="ru-RU" dirty="0" smtClean="0"/>
              <a:t>пользователей</a:t>
            </a:r>
            <a:endParaRPr dirty="0"/>
          </a:p>
        </p:txBody>
      </p:sp>
      <p:sp>
        <p:nvSpPr>
          <p:cNvPr id="147" name="Семенов Владимир…"/>
          <p:cNvSpPr txBox="1"/>
          <p:nvPr/>
        </p:nvSpPr>
        <p:spPr>
          <a:xfrm>
            <a:off x="1775730" y="9400658"/>
            <a:ext cx="4733668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100">
                <a:solidFill>
                  <a:srgbClr val="000000"/>
                </a:solidFill>
              </a:defRPr>
            </a:pPr>
            <a:r>
              <a:rPr lang="ru-RU" dirty="0" smtClean="0"/>
              <a:t>Дорошкевич Антон</a:t>
            </a:r>
            <a:endParaRPr dirty="0"/>
          </a:p>
        </p:txBody>
      </p:sp>
      <p:sp>
        <p:nvSpPr>
          <p:cNvPr id="148" name="20 июня"/>
          <p:cNvSpPr txBox="1"/>
          <p:nvPr/>
        </p:nvSpPr>
        <p:spPr>
          <a:xfrm>
            <a:off x="21429776" y="1348602"/>
            <a:ext cx="1620597" cy="57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100">
                <a:solidFill>
                  <a:srgbClr val="FFFFFF"/>
                </a:solidFill>
              </a:defRPr>
            </a:lvl1pPr>
          </a:lstStyle>
          <a:p>
            <a:r>
              <a:t>20 июня</a:t>
            </a:r>
          </a:p>
        </p:txBody>
      </p:sp>
      <p:sp>
        <p:nvSpPr>
          <p:cNvPr id="149" name="PGMeetup.NN"/>
          <p:cNvSpPr txBox="1"/>
          <p:nvPr/>
        </p:nvSpPr>
        <p:spPr>
          <a:xfrm>
            <a:off x="17170576" y="2181162"/>
            <a:ext cx="6006452" cy="91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dirty="0" err="1"/>
              <a:t>PG</a:t>
            </a:r>
            <a:r>
              <a:rPr lang="en-US" dirty="0" err="1"/>
              <a:t>Conf</a:t>
            </a:r>
            <a:r>
              <a:rPr dirty="0"/>
              <a:t>.</a:t>
            </a:r>
            <a:r>
              <a:rPr lang="ru-RU" dirty="0"/>
              <a:t>Сибирь 2022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472" y="0"/>
            <a:ext cx="5322660" cy="15224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orem ipsum dolor sit amet, consectetuer adipiscing elit"/>
          <p:cNvSpPr txBox="1"/>
          <p:nvPr/>
        </p:nvSpPr>
        <p:spPr>
          <a:xfrm>
            <a:off x="4665078" y="5881277"/>
            <a:ext cx="11781696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ru-RU" dirty="0" smtClean="0"/>
              <a:t>В сотни раз медленнее чем </a:t>
            </a:r>
            <a:r>
              <a:rPr lang="en-US" dirty="0" smtClean="0"/>
              <a:t>MS SQL</a:t>
            </a:r>
            <a:endParaRPr dirty="0"/>
          </a:p>
        </p:txBody>
      </p:sp>
      <p:sp>
        <p:nvSpPr>
          <p:cNvPr id="160" name="Образец заголовка"/>
          <p:cNvSpPr txBox="1"/>
          <p:nvPr/>
        </p:nvSpPr>
        <p:spPr>
          <a:xfrm>
            <a:off x="1648731" y="3255714"/>
            <a:ext cx="12797616" cy="193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5700" cap="all">
                <a:solidFill>
                  <a:srgbClr val="F9902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ru-RU" sz="6600" dirty="0" smtClean="0"/>
              <a:t>ОСТАТКИ и ОБОРОТЫ</a:t>
            </a:r>
            <a:br>
              <a:rPr lang="ru-RU" sz="6600" dirty="0" smtClean="0"/>
            </a:br>
            <a:r>
              <a:rPr lang="ru-RU" sz="6600" dirty="0" smtClean="0"/>
              <a:t>Расчёт с/с</a:t>
            </a:r>
            <a:endParaRPr dirty="0"/>
          </a:p>
        </p:txBody>
      </p:sp>
      <p:sp>
        <p:nvSpPr>
          <p:cNvPr id="161" name="PGMeetup.NN"/>
          <p:cNvSpPr txBox="1"/>
          <p:nvPr/>
        </p:nvSpPr>
        <p:spPr>
          <a:xfrm>
            <a:off x="1661852" y="1287743"/>
            <a:ext cx="6006452" cy="91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dirty="0" err="1"/>
              <a:t>PG</a:t>
            </a:r>
            <a:r>
              <a:rPr lang="en-US" dirty="0" err="1"/>
              <a:t>Conf</a:t>
            </a:r>
            <a:r>
              <a:rPr dirty="0"/>
              <a:t>.</a:t>
            </a:r>
            <a:r>
              <a:rPr lang="ru-RU" dirty="0"/>
              <a:t>Сибирь 2022</a:t>
            </a:r>
            <a:endParaRPr dirty="0"/>
          </a:p>
        </p:txBody>
      </p:sp>
      <p:sp>
        <p:nvSpPr>
          <p:cNvPr id="5" name="Lorem ipsum dolor sit amet, consectetuer adipiscing elit"/>
          <p:cNvSpPr txBox="1"/>
          <p:nvPr/>
        </p:nvSpPr>
        <p:spPr>
          <a:xfrm>
            <a:off x="7873685" y="8751522"/>
            <a:ext cx="11781696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Отправляем в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PGPRO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данные со сценариями</a:t>
            </a:r>
            <a:br>
              <a:rPr lang="ru-RU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Меняем код 1С, где можно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99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orem ipsum dolor sit amet, consectetuer adipiscing elit"/>
          <p:cNvSpPr txBox="1"/>
          <p:nvPr/>
        </p:nvSpPr>
        <p:spPr>
          <a:xfrm>
            <a:off x="4665078" y="5881277"/>
            <a:ext cx="11781696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ru-RU" dirty="0" smtClean="0"/>
              <a:t>Отставание</a:t>
            </a:r>
            <a:br>
              <a:rPr lang="ru-RU" dirty="0" smtClean="0"/>
            </a:br>
            <a:r>
              <a:rPr lang="ru-RU" dirty="0" err="1" smtClean="0"/>
              <a:t>Перелимит</a:t>
            </a:r>
            <a:r>
              <a:rPr lang="ru-RU" dirty="0" smtClean="0"/>
              <a:t> </a:t>
            </a:r>
            <a:r>
              <a:rPr lang="en-US" dirty="0" smtClean="0"/>
              <a:t>WAL</a:t>
            </a:r>
            <a:endParaRPr dirty="0"/>
          </a:p>
        </p:txBody>
      </p:sp>
      <p:sp>
        <p:nvSpPr>
          <p:cNvPr id="160" name="Образец заголовка"/>
          <p:cNvSpPr txBox="1"/>
          <p:nvPr/>
        </p:nvSpPr>
        <p:spPr>
          <a:xfrm>
            <a:off x="1648731" y="3712762"/>
            <a:ext cx="12797616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5700" cap="all">
                <a:solidFill>
                  <a:srgbClr val="F9902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ru-RU" sz="6600" dirty="0" smtClean="0"/>
              <a:t>Реплики</a:t>
            </a:r>
            <a:endParaRPr dirty="0"/>
          </a:p>
        </p:txBody>
      </p:sp>
      <p:sp>
        <p:nvSpPr>
          <p:cNvPr id="161" name="PGMeetup.NN"/>
          <p:cNvSpPr txBox="1"/>
          <p:nvPr/>
        </p:nvSpPr>
        <p:spPr>
          <a:xfrm>
            <a:off x="1661852" y="1287743"/>
            <a:ext cx="6006452" cy="91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dirty="0" err="1"/>
              <a:t>PG</a:t>
            </a:r>
            <a:r>
              <a:rPr lang="en-US" dirty="0" err="1"/>
              <a:t>Conf</a:t>
            </a:r>
            <a:r>
              <a:rPr dirty="0"/>
              <a:t>.</a:t>
            </a:r>
            <a:r>
              <a:rPr lang="ru-RU" dirty="0"/>
              <a:t>Сибирь 2022</a:t>
            </a:r>
            <a:endParaRPr dirty="0"/>
          </a:p>
        </p:txBody>
      </p:sp>
      <p:sp>
        <p:nvSpPr>
          <p:cNvPr id="5" name="Lorem ipsum dolor sit amet, consectetuer adipiscing elit"/>
          <p:cNvSpPr txBox="1"/>
          <p:nvPr/>
        </p:nvSpPr>
        <p:spPr>
          <a:xfrm>
            <a:off x="7873685" y="9290131"/>
            <a:ext cx="11781696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pg_stat_replication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max_slot_wal_keep_size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20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orem ipsum dolor sit amet, consectetuer adipiscing elit"/>
          <p:cNvSpPr txBox="1"/>
          <p:nvPr/>
        </p:nvSpPr>
        <p:spPr>
          <a:xfrm>
            <a:off x="4665078" y="5881277"/>
            <a:ext cx="11781696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ru-RU" dirty="0" smtClean="0"/>
              <a:t>В 1С много </a:t>
            </a:r>
            <a:r>
              <a:rPr lang="en-US" dirty="0" smtClean="0"/>
              <a:t>DELETE</a:t>
            </a:r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вместо </a:t>
            </a:r>
            <a:r>
              <a:rPr lang="en-US" dirty="0" smtClean="0"/>
              <a:t>UPDATE</a:t>
            </a:r>
            <a:endParaRPr dirty="0"/>
          </a:p>
        </p:txBody>
      </p:sp>
      <p:sp>
        <p:nvSpPr>
          <p:cNvPr id="160" name="Образец заголовка"/>
          <p:cNvSpPr txBox="1"/>
          <p:nvPr/>
        </p:nvSpPr>
        <p:spPr>
          <a:xfrm>
            <a:off x="1648731" y="3712762"/>
            <a:ext cx="12797616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5700" cap="all">
                <a:solidFill>
                  <a:srgbClr val="F9902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ru-RU" sz="6600" dirty="0"/>
              <a:t>РАСПУХАНИЕ </a:t>
            </a:r>
            <a:r>
              <a:rPr lang="ru-RU" sz="6600" dirty="0" smtClean="0"/>
              <a:t>ИНДЕКСОВ</a:t>
            </a:r>
            <a:endParaRPr lang="ru-RU" sz="6600" dirty="0"/>
          </a:p>
        </p:txBody>
      </p:sp>
      <p:sp>
        <p:nvSpPr>
          <p:cNvPr id="161" name="PGMeetup.NN"/>
          <p:cNvSpPr txBox="1"/>
          <p:nvPr/>
        </p:nvSpPr>
        <p:spPr>
          <a:xfrm>
            <a:off x="1661852" y="1287743"/>
            <a:ext cx="6006452" cy="91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dirty="0" err="1"/>
              <a:t>PG</a:t>
            </a:r>
            <a:r>
              <a:rPr lang="en-US" dirty="0" err="1"/>
              <a:t>Conf</a:t>
            </a:r>
            <a:r>
              <a:rPr dirty="0"/>
              <a:t>.</a:t>
            </a:r>
            <a:r>
              <a:rPr lang="ru-RU" dirty="0"/>
              <a:t>Сибирь 2022</a:t>
            </a:r>
            <a:endParaRPr dirty="0"/>
          </a:p>
        </p:txBody>
      </p:sp>
      <p:sp>
        <p:nvSpPr>
          <p:cNvPr id="5" name="Lorem ipsum dolor sit amet, consectetuer adipiscing elit"/>
          <p:cNvSpPr txBox="1"/>
          <p:nvPr/>
        </p:nvSpPr>
        <p:spPr>
          <a:xfrm>
            <a:off x="7873684" y="9290131"/>
            <a:ext cx="13544377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REINDEX CONCURRENTLY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Мониторинг размеров индексов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56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orem ipsum dolor sit amet, consectetuer adipiscing elit"/>
          <p:cNvSpPr txBox="1"/>
          <p:nvPr/>
        </p:nvSpPr>
        <p:spPr>
          <a:xfrm>
            <a:off x="4665078" y="5881277"/>
            <a:ext cx="11781696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ru-RU" dirty="0" smtClean="0"/>
              <a:t>Торможение быстрых запросов</a:t>
            </a:r>
            <a:endParaRPr dirty="0"/>
          </a:p>
        </p:txBody>
      </p:sp>
      <p:sp>
        <p:nvSpPr>
          <p:cNvPr id="160" name="Образец заголовка"/>
          <p:cNvSpPr txBox="1"/>
          <p:nvPr/>
        </p:nvSpPr>
        <p:spPr>
          <a:xfrm>
            <a:off x="1648731" y="3712762"/>
            <a:ext cx="12797616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5700" cap="all">
                <a:solidFill>
                  <a:srgbClr val="F9902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ru-RU" sz="6600" dirty="0" smtClean="0"/>
              <a:t>СХД</a:t>
            </a:r>
            <a:endParaRPr lang="ru-RU" sz="6600" dirty="0"/>
          </a:p>
        </p:txBody>
      </p:sp>
      <p:sp>
        <p:nvSpPr>
          <p:cNvPr id="161" name="PGMeetup.NN"/>
          <p:cNvSpPr txBox="1"/>
          <p:nvPr/>
        </p:nvSpPr>
        <p:spPr>
          <a:xfrm>
            <a:off x="1661852" y="1287743"/>
            <a:ext cx="6006452" cy="91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dirty="0" err="1"/>
              <a:t>PG</a:t>
            </a:r>
            <a:r>
              <a:rPr lang="en-US" dirty="0" err="1"/>
              <a:t>Conf</a:t>
            </a:r>
            <a:r>
              <a:rPr dirty="0"/>
              <a:t>.</a:t>
            </a:r>
            <a:r>
              <a:rPr lang="ru-RU" dirty="0"/>
              <a:t>Сибирь 2022</a:t>
            </a:r>
            <a:endParaRPr dirty="0"/>
          </a:p>
        </p:txBody>
      </p:sp>
      <p:sp>
        <p:nvSpPr>
          <p:cNvPr id="5" name="Lorem ipsum dolor sit amet, consectetuer adipiscing elit"/>
          <p:cNvSpPr txBox="1"/>
          <p:nvPr/>
        </p:nvSpPr>
        <p:spPr>
          <a:xfrm>
            <a:off x="7873684" y="9290131"/>
            <a:ext cx="14915978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Переход на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NVME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Уменьшение времени отклика СХД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13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orem ipsum dolor sit amet, consectetuer adipiscing elit"/>
          <p:cNvSpPr txBox="1"/>
          <p:nvPr/>
        </p:nvSpPr>
        <p:spPr>
          <a:xfrm>
            <a:off x="4665077" y="5881277"/>
            <a:ext cx="12954707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ru-RU" dirty="0" smtClean="0"/>
              <a:t>Падение производительности при увеличении глубины</a:t>
            </a:r>
            <a:endParaRPr dirty="0"/>
          </a:p>
        </p:txBody>
      </p:sp>
      <p:sp>
        <p:nvSpPr>
          <p:cNvPr id="160" name="Образец заголовка"/>
          <p:cNvSpPr txBox="1"/>
          <p:nvPr/>
        </p:nvSpPr>
        <p:spPr>
          <a:xfrm>
            <a:off x="1648730" y="3712762"/>
            <a:ext cx="13386115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5700" cap="all">
                <a:solidFill>
                  <a:srgbClr val="F9902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sz="6600" dirty="0" err="1"/>
              <a:t>default_statistics_target</a:t>
            </a:r>
            <a:endParaRPr lang="ru-RU" sz="6600" dirty="0"/>
          </a:p>
        </p:txBody>
      </p:sp>
      <p:sp>
        <p:nvSpPr>
          <p:cNvPr id="161" name="PGMeetup.NN"/>
          <p:cNvSpPr txBox="1"/>
          <p:nvPr/>
        </p:nvSpPr>
        <p:spPr>
          <a:xfrm>
            <a:off x="1661852" y="1287743"/>
            <a:ext cx="6006452" cy="91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dirty="0" err="1"/>
              <a:t>PG</a:t>
            </a:r>
            <a:r>
              <a:rPr lang="en-US" dirty="0" err="1"/>
              <a:t>Conf</a:t>
            </a:r>
            <a:r>
              <a:rPr dirty="0"/>
              <a:t>.</a:t>
            </a:r>
            <a:r>
              <a:rPr lang="ru-RU" dirty="0"/>
              <a:t>Сибирь 2022</a:t>
            </a:r>
            <a:endParaRPr dirty="0"/>
          </a:p>
        </p:txBody>
      </p:sp>
      <p:sp>
        <p:nvSpPr>
          <p:cNvPr id="5" name="Lorem ipsum dolor sit amet, consectetuer adipiscing elit"/>
          <p:cNvSpPr txBox="1"/>
          <p:nvPr/>
        </p:nvSpPr>
        <p:spPr>
          <a:xfrm>
            <a:off x="7873684" y="9290131"/>
            <a:ext cx="14915978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Увеличивать очень аккуратно с анализом результата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47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orem ipsum dolor sit amet, consectetuer adipiscing elit"/>
          <p:cNvSpPr txBox="1"/>
          <p:nvPr/>
        </p:nvSpPr>
        <p:spPr>
          <a:xfrm>
            <a:off x="4665077" y="5881277"/>
            <a:ext cx="12954707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ru-RU" dirty="0" smtClean="0"/>
              <a:t>Падение производительности в динамических списках</a:t>
            </a:r>
            <a:endParaRPr dirty="0"/>
          </a:p>
        </p:txBody>
      </p:sp>
      <p:sp>
        <p:nvSpPr>
          <p:cNvPr id="160" name="Образец заголовка"/>
          <p:cNvSpPr txBox="1"/>
          <p:nvPr/>
        </p:nvSpPr>
        <p:spPr>
          <a:xfrm>
            <a:off x="1648730" y="3712762"/>
            <a:ext cx="13386115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5700" cap="all">
                <a:solidFill>
                  <a:srgbClr val="F9902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ru-RU" sz="6600" dirty="0" smtClean="0"/>
              <a:t>Недостаточный </a:t>
            </a:r>
            <a:r>
              <a:rPr lang="en-US" sz="6600" dirty="0" err="1" smtClean="0"/>
              <a:t>work_mem</a:t>
            </a:r>
            <a:endParaRPr lang="ru-RU" sz="6600" dirty="0"/>
          </a:p>
        </p:txBody>
      </p:sp>
      <p:sp>
        <p:nvSpPr>
          <p:cNvPr id="161" name="PGMeetup.NN"/>
          <p:cNvSpPr txBox="1"/>
          <p:nvPr/>
        </p:nvSpPr>
        <p:spPr>
          <a:xfrm>
            <a:off x="1661852" y="1287743"/>
            <a:ext cx="6006452" cy="91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dirty="0" err="1"/>
              <a:t>PG</a:t>
            </a:r>
            <a:r>
              <a:rPr lang="en-US" dirty="0" err="1"/>
              <a:t>Conf</a:t>
            </a:r>
            <a:r>
              <a:rPr dirty="0"/>
              <a:t>.</a:t>
            </a:r>
            <a:r>
              <a:rPr lang="ru-RU" dirty="0"/>
              <a:t>Сибирь 2022</a:t>
            </a:r>
            <a:endParaRPr dirty="0"/>
          </a:p>
        </p:txBody>
      </p:sp>
      <p:sp>
        <p:nvSpPr>
          <p:cNvPr id="5" name="Lorem ipsum dolor sit amet, consectetuer adipiscing elit"/>
          <p:cNvSpPr txBox="1"/>
          <p:nvPr/>
        </p:nvSpPr>
        <p:spPr>
          <a:xfrm>
            <a:off x="7873684" y="9290131"/>
            <a:ext cx="14915978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Анализировать планы запросов</a:t>
            </a:r>
            <a:br>
              <a:rPr lang="ru-RU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sv-SE" dirty="0" smtClean="0">
                <a:solidFill>
                  <a:schemeClr val="tx1">
                    <a:lumMod val="50000"/>
                  </a:schemeClr>
                </a:solidFill>
              </a:rPr>
              <a:t>Sort </a:t>
            </a:r>
            <a:r>
              <a:rPr lang="sv-SE" dirty="0">
                <a:solidFill>
                  <a:schemeClr val="tx1">
                    <a:lumMod val="50000"/>
                  </a:schemeClr>
                </a:solidFill>
              </a:rPr>
              <a:t>Method: external merge </a:t>
            </a:r>
            <a:r>
              <a:rPr lang="sv-SE" dirty="0" smtClean="0">
                <a:solidFill>
                  <a:schemeClr val="tx1">
                    <a:lumMod val="50000"/>
                  </a:schemeClr>
                </a:solidFill>
              </a:rPr>
              <a:t>Disk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67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orem ipsum dolor sit amet, consectetuer adipiscing elit"/>
          <p:cNvSpPr txBox="1"/>
          <p:nvPr/>
        </p:nvSpPr>
        <p:spPr>
          <a:xfrm>
            <a:off x="2376966" y="5342668"/>
            <a:ext cx="12954707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en-US" dirty="0" smtClean="0"/>
              <a:t>PG_PROBACKUP</a:t>
            </a:r>
            <a:r>
              <a:rPr lang="ru-RU" dirty="0" smtClean="0"/>
              <a:t> очень дорог для восстановления в среде разработки и тестирования</a:t>
            </a:r>
            <a:endParaRPr dirty="0"/>
          </a:p>
        </p:txBody>
      </p:sp>
      <p:sp>
        <p:nvSpPr>
          <p:cNvPr id="160" name="Образец заголовка"/>
          <p:cNvSpPr txBox="1"/>
          <p:nvPr/>
        </p:nvSpPr>
        <p:spPr>
          <a:xfrm>
            <a:off x="1648730" y="3712762"/>
            <a:ext cx="13386115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5700" cap="all">
                <a:solidFill>
                  <a:srgbClr val="F9902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ru-RU" sz="6600" dirty="0" smtClean="0"/>
              <a:t>БЭКАПЫ !!!</a:t>
            </a:r>
            <a:endParaRPr lang="ru-RU" sz="6600" dirty="0"/>
          </a:p>
        </p:txBody>
      </p:sp>
      <p:sp>
        <p:nvSpPr>
          <p:cNvPr id="161" name="PGMeetup.NN"/>
          <p:cNvSpPr txBox="1"/>
          <p:nvPr/>
        </p:nvSpPr>
        <p:spPr>
          <a:xfrm>
            <a:off x="1661852" y="1287743"/>
            <a:ext cx="6006452" cy="91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dirty="0" err="1"/>
              <a:t>PG</a:t>
            </a:r>
            <a:r>
              <a:rPr lang="en-US" dirty="0" err="1"/>
              <a:t>Conf</a:t>
            </a:r>
            <a:r>
              <a:rPr dirty="0"/>
              <a:t>.</a:t>
            </a:r>
            <a:r>
              <a:rPr lang="ru-RU" dirty="0"/>
              <a:t>Сибирь 2022</a:t>
            </a:r>
            <a:endParaRPr dirty="0"/>
          </a:p>
        </p:txBody>
      </p:sp>
      <p:sp>
        <p:nvSpPr>
          <p:cNvPr id="6" name="Lorem ipsum dolor sit amet, consectetuer adipiscing elit"/>
          <p:cNvSpPr txBox="1"/>
          <p:nvPr/>
        </p:nvSpPr>
        <p:spPr>
          <a:xfrm>
            <a:off x="9897320" y="9828740"/>
            <a:ext cx="12954707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7000">
                <a:solidFill>
                  <a:srgbClr val="929292"/>
                </a:solidFill>
              </a:defRPr>
            </a:lvl1pPr>
          </a:lstStyle>
          <a:p>
            <a:r>
              <a:rPr lang="en-US" dirty="0" smtClean="0"/>
              <a:t>PG_DUMP</a:t>
            </a:r>
            <a:r>
              <a:rPr lang="ru-RU" dirty="0" smtClean="0"/>
              <a:t> не работает с </a:t>
            </a:r>
            <a:r>
              <a:rPr lang="en-US" dirty="0" smtClean="0"/>
              <a:t>&gt;</a:t>
            </a:r>
            <a:r>
              <a:rPr lang="ru-RU" dirty="0" smtClean="0"/>
              <a:t> 1ГБ в ячейке и многопоточно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91887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Спасибо!"/>
          <p:cNvSpPr txBox="1"/>
          <p:nvPr/>
        </p:nvSpPr>
        <p:spPr>
          <a:xfrm>
            <a:off x="6323574" y="7192533"/>
            <a:ext cx="11736867" cy="159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lnSpc>
                <a:spcPct val="90000"/>
              </a:lnSpc>
              <a:defRPr sz="12000" cap="all" spc="216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ru-RU" sz="5400" b="1" dirty="0" smtClean="0"/>
              <a:t>С ЗАБОТОЙ О ВАС </a:t>
            </a:r>
            <a:br>
              <a:rPr lang="ru-RU" sz="5400" b="1" dirty="0" smtClean="0"/>
            </a:br>
            <a:r>
              <a:rPr lang="ru-RU" sz="5400" b="1" dirty="0" smtClean="0"/>
              <a:t>И ВАШЕЙ СУБД</a:t>
            </a:r>
            <a:endParaRPr sz="5400" b="1" dirty="0"/>
          </a:p>
        </p:txBody>
      </p:sp>
      <p:sp>
        <p:nvSpPr>
          <p:cNvPr id="164" name="postgrespro.ru"/>
          <p:cNvSpPr txBox="1"/>
          <p:nvPr/>
        </p:nvSpPr>
        <p:spPr>
          <a:xfrm>
            <a:off x="5793191" y="12741072"/>
            <a:ext cx="12797617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3700">
                <a:solidFill>
                  <a:srgbClr val="F9902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postgrespro.ru</a:t>
            </a:r>
          </a:p>
        </p:txBody>
      </p:sp>
      <p:sp>
        <p:nvSpPr>
          <p:cNvPr id="165" name="PGMeetup.NN"/>
          <p:cNvSpPr txBox="1"/>
          <p:nvPr/>
        </p:nvSpPr>
        <p:spPr>
          <a:xfrm>
            <a:off x="7053574" y="2456606"/>
            <a:ext cx="10276852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b="1" dirty="0" err="1"/>
              <a:t>PG</a:t>
            </a:r>
            <a:r>
              <a:rPr lang="en-US" b="1" dirty="0" err="1"/>
              <a:t>Conf</a:t>
            </a:r>
            <a:r>
              <a:rPr b="1" dirty="0"/>
              <a:t>.</a:t>
            </a:r>
            <a:r>
              <a:rPr lang="ru-RU" b="1" dirty="0"/>
              <a:t>Сибирь 2022</a:t>
            </a:r>
            <a:endParaRPr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669" y="10997605"/>
            <a:ext cx="5322660" cy="15224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95999" y="9205921"/>
            <a:ext cx="1219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IBM Plex Mono regular" panose="020B0509050203000203" pitchFamily="49" charset="-52"/>
              </a:rPr>
              <a:t>https://t.me/doroshkevich_anton</a:t>
            </a:r>
            <a:endParaRPr lang="ru-RU" sz="2800" dirty="0">
              <a:solidFill>
                <a:schemeClr val="tx1">
                  <a:lumMod val="50000"/>
                </a:schemeClr>
              </a:solidFill>
              <a:latin typeface="IBM Plex Mono regular" panose="020B0509050203000203" pitchFamily="49" charset="-52"/>
            </a:endParaRPr>
          </a:p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IBM Plex Mono regular" panose="020B0509050203000203" pitchFamily="49" charset="-52"/>
              </a:rPr>
              <a:t>a.doroshkevich@is1c.ru</a:t>
            </a:r>
            <a:endParaRPr lang="ru-RU" sz="2800" dirty="0">
              <a:solidFill>
                <a:schemeClr val="tx1">
                  <a:lumMod val="50000"/>
                </a:schemeClr>
              </a:solidFill>
              <a:latin typeface="IBM Plex Mono regular" panose="020B0509050203000203" pitchFamily="49" charset="-5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181</Words>
  <Application>Microsoft Office PowerPoint</Application>
  <PresentationFormat>Произвольный</PresentationFormat>
  <Paragraphs>37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Epilogue Bold</vt:lpstr>
      <vt:lpstr>Helvetica Neue</vt:lpstr>
      <vt:lpstr>Helvetica Neue Light</vt:lpstr>
      <vt:lpstr>Helvetica Neue Medium</vt:lpstr>
      <vt:lpstr>IBM Plex Mono regular</vt:lpstr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Дорошкевич Антон</dc:creator>
  <cp:lastModifiedBy>Дорошкевич Антон</cp:lastModifiedBy>
  <cp:revision>20</cp:revision>
  <dcterms:modified xsi:type="dcterms:W3CDTF">2022-10-18T05:10:33Z</dcterms:modified>
</cp:coreProperties>
</file>